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3" r:id="rId4"/>
    <p:sldId id="268" r:id="rId5"/>
    <p:sldId id="274" r:id="rId6"/>
    <p:sldId id="258" r:id="rId7"/>
    <p:sldId id="259" r:id="rId8"/>
    <p:sldId id="275" r:id="rId9"/>
    <p:sldId id="262" r:id="rId10"/>
    <p:sldId id="263" r:id="rId11"/>
    <p:sldId id="266" r:id="rId12"/>
    <p:sldId id="271" r:id="rId13"/>
    <p:sldId id="278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574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86" d="100"/>
          <a:sy n="86" d="100"/>
        </p:scale>
        <p:origin x="-13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6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/>
            </a:pPr>
            <a:r>
              <a:rPr lang="ru-RU" sz="1600" dirty="0"/>
              <a:t>О</a:t>
            </a:r>
            <a:r>
              <a:rPr lang="ru-RU" sz="1600" dirty="0" smtClean="0"/>
              <a:t>бразование </a:t>
            </a:r>
            <a:r>
              <a:rPr lang="ru-RU" sz="1600" dirty="0"/>
              <a:t>родителей</a:t>
            </a:r>
          </a:p>
        </c:rich>
      </c:tx>
      <c:layout>
        <c:manualLayout>
          <c:xMode val="edge"/>
          <c:yMode val="edge"/>
          <c:x val="0.24647647437181427"/>
          <c:y val="0"/>
        </c:manualLayout>
      </c:layout>
      <c:spPr>
        <a:noFill/>
        <a:ln w="25408">
          <a:noFill/>
        </a:ln>
      </c:sp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 родителей</c:v>
                </c:pt>
              </c:strCache>
            </c:strRef>
          </c:tx>
          <c:explosion val="25"/>
          <c:dPt>
            <c:idx val="2"/>
            <c:explosion val="33"/>
          </c:dPt>
          <c:dLbls>
            <c:dLbl>
              <c:idx val="0"/>
              <c:layout>
                <c:manualLayout>
                  <c:x val="-7.4963456491015545E-2"/>
                  <c:y val="4.0362204724409448E-2"/>
                </c:manualLayout>
              </c:layout>
              <c:showCatName val="1"/>
              <c:showPercent val="1"/>
            </c:dLbl>
            <c:dLbl>
              <c:idx val="1"/>
              <c:spPr>
                <a:noFill/>
                <a:ln w="25408">
                  <a:noFill/>
                </a:ln>
              </c:spPr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</c:dLbl>
            <c:spPr>
              <a:noFill/>
              <a:ln w="25408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CatName val="1"/>
            <c:showPercent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высшее образование</c:v>
                </c:pt>
                <c:pt idx="1">
                  <c:v>средне специальное</c:v>
                </c:pt>
                <c:pt idx="2">
                  <c:v>полное среднее</c:v>
                </c:pt>
                <c:pt idx="3">
                  <c:v>неполное среднее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17</c:v>
                </c:pt>
                <c:pt idx="2">
                  <c:v>41</c:v>
                </c:pt>
                <c:pt idx="3">
                  <c:v>39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408">
          <a:noFill/>
        </a:ln>
      </c:spPr>
    </c:plotArea>
    <c:plotVisOnly val="1"/>
    <c:dispBlanksAs val="zero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197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/>
              <a:t>Образование педагогов школы</a:t>
            </a:r>
          </a:p>
        </c:rich>
      </c:tx>
      <c:layout/>
      <c:spPr>
        <a:noFill/>
        <a:ln w="25328">
          <a:noFill/>
        </a:ln>
      </c:spPr>
    </c:title>
    <c:view3D>
      <c:perspective val="0"/>
    </c:view3D>
    <c:plotArea>
      <c:layout>
        <c:manualLayout>
          <c:layoutTarget val="inner"/>
          <c:xMode val="edge"/>
          <c:yMode val="edge"/>
          <c:x val="7.6397002794005589E-2"/>
          <c:y val="0.31414540682414699"/>
          <c:w val="0.47278384556769115"/>
          <c:h val="0.4485758530183726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9999FF"/>
            </a:solidFill>
            <a:ln w="12664">
              <a:solidFill>
                <a:srgbClr val="000000"/>
              </a:solidFill>
              <a:prstDash val="solid"/>
            </a:ln>
          </c:spPr>
          <c:dPt>
            <c:idx val="0"/>
            <c:spPr>
              <a:gradFill rotWithShape="0">
                <a:gsLst>
                  <a:gs pos="0">
                    <a:srgbClr val="008000">
                      <a:gamma/>
                      <a:shade val="46275"/>
                      <a:invGamma/>
                    </a:srgbClr>
                  </a:gs>
                  <a:gs pos="100000">
                    <a:srgbClr val="008000"/>
                  </a:gs>
                </a:gsLst>
                <a:lin ang="5400000" scaled="1"/>
              </a:gradFill>
              <a:ln w="12664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gradFill rotWithShape="0">
                <a:gsLst>
                  <a:gs pos="0">
                    <a:srgbClr val="FF0000"/>
                  </a:gs>
                  <a:gs pos="100000">
                    <a:srgbClr val="FF0000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2664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29%</a:t>
                    </a:r>
                  </a:p>
                </c:rich>
              </c:tx>
              <c:showPercent val="1"/>
            </c:dLbl>
            <c:spPr>
              <a:noFill/>
            </c:spPr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Sheet1!$B$1:$C$1</c:f>
              <c:strCache>
                <c:ptCount val="2"/>
                <c:pt idx="0">
                  <c:v>высшее</c:v>
                </c:pt>
                <c:pt idx="1">
                  <c:v>среднее специальное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71</c:v>
                </c:pt>
                <c:pt idx="1">
                  <c:v>29</c:v>
                </c:pt>
              </c:numCache>
            </c:numRef>
          </c:val>
        </c:ser>
        <c:dLbls>
          <c:showPercent val="1"/>
        </c:dLbls>
      </c:pie3DChart>
      <c:spPr>
        <a:solidFill>
          <a:srgbClr val="FFFFFF"/>
        </a:solidFill>
        <a:ln w="12664">
          <a:solidFill>
            <a:srgbClr val="FFFFCC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954078812645542"/>
          <c:y val="0.46986363045153029"/>
          <c:w val="0.22665023603925227"/>
          <c:h val="0.36275000250127565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873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600" dirty="0" smtClean="0"/>
              <a:t>Аттестация</a:t>
            </a:r>
            <a:r>
              <a:rPr lang="ru-RU" sz="1600" baseline="0" dirty="0" smtClean="0"/>
              <a:t> педагогов</a:t>
            </a:r>
            <a:endParaRPr lang="ru-RU" sz="1600" dirty="0"/>
          </a:p>
        </c:rich>
      </c:tx>
      <c:layout/>
    </c:title>
    <c:view3D>
      <c:rotX val="75"/>
      <c:perspective val="30"/>
    </c:view3D>
    <c:sideWall>
      <c:spPr>
        <a:solidFill>
          <a:srgbClr val="FFFFFF"/>
        </a:solidFill>
        <a:ln w="12700">
          <a:solidFill>
            <a:srgbClr val="FFFFCC"/>
          </a:solidFill>
          <a:prstDash val="solid"/>
        </a:ln>
      </c:spPr>
    </c:sideWall>
    <c:backWall>
      <c:spPr>
        <a:solidFill>
          <a:srgbClr val="FFFFFF"/>
        </a:solidFill>
        <a:ln w="12700">
          <a:solidFill>
            <a:srgbClr val="FFFFCC"/>
          </a:solidFill>
          <a:prstDash val="solid"/>
        </a:ln>
      </c:spPr>
    </c:backWall>
    <c:plotArea>
      <c:layout/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dPt>
            <c:idx val="0"/>
            <c:explosion val="33"/>
            <c:spPr>
              <a:solidFill>
                <a:srgbClr val="FF00FF"/>
              </a:solidFill>
              <a:ln w="25400">
                <a:solidFill>
                  <a:srgbClr val="000000"/>
                </a:solidFill>
                <a:prstDash val="solid"/>
              </a:ln>
            </c:spPr>
          </c:dPt>
          <c:dPt>
            <c:idx val="1"/>
            <c:explosion val="11"/>
            <c:spPr>
              <a:solidFill>
                <a:srgbClr val="33CCCC"/>
              </a:solidFill>
              <a:ln w="25400">
                <a:solidFill>
                  <a:srgbClr val="000000"/>
                </a:solidFill>
                <a:prstDash val="solid"/>
              </a:ln>
            </c:spPr>
          </c:dPt>
          <c:dPt>
            <c:idx val="2"/>
            <c:explosion val="13"/>
            <c:spPr>
              <a:solidFill>
                <a:srgbClr val="339966"/>
              </a:solidFill>
              <a:ln w="254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4.1428526837859019E-2"/>
                  <c:y val="8.1001476377952755E-2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 sz="1600">
                    <a:solidFill>
                      <a:sysClr val="windowText" lastClr="000000"/>
                    </a:solidFill>
                  </a:defRPr>
                </a:pPr>
                <a:endParaRPr lang="ru-RU"/>
              </a:p>
            </c:txPr>
            <c:showCatName val="1"/>
            <c:showPercent val="1"/>
          </c:dLbls>
          <c:cat>
            <c:strRef>
              <c:f>Sheet1!$B$1:$D$1</c:f>
              <c:strCache>
                <c:ptCount val="3"/>
                <c:pt idx="0">
                  <c:v>высшая</c:v>
                </c:pt>
                <c:pt idx="1">
                  <c:v>первая</c:v>
                </c:pt>
                <c:pt idx="2">
                  <c:v>без категории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</c:v>
                </c:pt>
                <c:pt idx="1">
                  <c:v>10</c:v>
                </c:pt>
                <c:pt idx="2">
                  <c:v>6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</c:chart>
  <c:spPr>
    <a:noFill/>
    <a:ln>
      <a:noFill/>
    </a:ln>
  </c:spPr>
  <c:txPr>
    <a:bodyPr/>
    <a:lstStyle/>
    <a:p>
      <a:pPr>
        <a:defRPr sz="1075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&#1055;&#1056;&#1054;&#1045;&#1050;&#1058;%202.docx" TargetMode="External"/><Relationship Id="rId2" Type="http://schemas.openxmlformats.org/officeDocument/2006/relationships/hyperlink" Target="&#1055;&#1088;&#1086;&#1077;&#1082;&#1090;%201.docx" TargetMode="External"/><Relationship Id="rId1" Type="http://schemas.openxmlformats.org/officeDocument/2006/relationships/hyperlink" Target="&#1075;&#1086;&#1090;&#1086;&#1074;&#1086;&#1077;/&#1055;&#1088;&#1086;&#1077;&#1082;&#1090;%201.docx" TargetMode="External"/><Relationship Id="rId4" Type="http://schemas.openxmlformats.org/officeDocument/2006/relationships/hyperlink" Target="&#1055;&#1056;&#1054;&#1045;&#1050;&#1058;%203.docx" TargetMode="Externa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&#1084;&#1086;&#1076;&#1077;&#1083;&#1100;.doc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0B87C1-DE3E-444A-AD18-0AB5D0025A0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4BCB252-0570-48F8-BA82-32DE53705BC2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b="1" i="1" u="sng" dirty="0" smtClean="0">
            <a:hlinkClick xmlns:r="http://schemas.openxmlformats.org/officeDocument/2006/relationships" r:id="rId1" action="ppaction://hlinkfile"/>
          </a:endParaRPr>
        </a:p>
        <a:p>
          <a:r>
            <a:rPr lang="ru-RU" b="1" i="1" u="sng" dirty="0" smtClean="0">
              <a:hlinkClick xmlns:r="http://schemas.openxmlformats.org/officeDocument/2006/relationships" r:id="rId2" action="ppaction://hlinkfile"/>
            </a:rPr>
            <a:t>Проект </a:t>
          </a:r>
          <a:r>
            <a:rPr lang="ru-RU" b="1" i="1" u="sng" dirty="0" smtClean="0">
              <a:hlinkClick xmlns:r="http://schemas.openxmlformats.org/officeDocument/2006/relationships" r:id="rId2" action="ppaction://hlinkfile"/>
            </a:rPr>
            <a:t>№1</a:t>
          </a:r>
          <a:r>
            <a:rPr lang="ru-RU" i="1" dirty="0" smtClean="0">
              <a:hlinkClick xmlns:r="http://schemas.openxmlformats.org/officeDocument/2006/relationships" r:id="rId2" action="ppaction://hlinkfile"/>
            </a:rPr>
            <a:t> «ШСОКО»</a:t>
          </a:r>
        </a:p>
        <a:p>
          <a:r>
            <a:rPr lang="ru-RU" i="1" dirty="0" smtClean="0">
              <a:hlinkClick xmlns:r="http://schemas.openxmlformats.org/officeDocument/2006/relationships" r:id="rId2" action="ppaction://hlinkfile"/>
            </a:rPr>
            <a:t>2017-2018гг</a:t>
          </a:r>
          <a:endParaRPr lang="ru-RU" i="1" dirty="0"/>
        </a:p>
      </dgm:t>
    </dgm:pt>
    <dgm:pt modelId="{A2C1075D-0DC8-4147-8FDE-A72E7FB5EBE2}" type="parTrans" cxnId="{78496073-0AF6-4DAD-98D7-6412E6C6E8EA}">
      <dgm:prSet/>
      <dgm:spPr/>
      <dgm:t>
        <a:bodyPr/>
        <a:lstStyle/>
        <a:p>
          <a:endParaRPr lang="ru-RU"/>
        </a:p>
      </dgm:t>
    </dgm:pt>
    <dgm:pt modelId="{90C3C64A-6689-46CB-8C14-9587007E2CE9}" type="sibTrans" cxnId="{78496073-0AF6-4DAD-98D7-6412E6C6E8EA}">
      <dgm:prSet/>
      <dgm:spPr/>
      <dgm:t>
        <a:bodyPr/>
        <a:lstStyle/>
        <a:p>
          <a:endParaRPr lang="ru-RU"/>
        </a:p>
      </dgm:t>
    </dgm:pt>
    <dgm:pt modelId="{07F4101C-6BA2-4558-99BE-08F5DB6924CF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effectLst>
          <a:outerShdw blurRad="40000" dist="2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b="1" i="1" u="sng" dirty="0" smtClean="0">
              <a:hlinkClick xmlns:r="http://schemas.openxmlformats.org/officeDocument/2006/relationships" r:id="rId3" action="ppaction://hlinkfile"/>
            </a:rPr>
            <a:t>Проект №2</a:t>
          </a:r>
        </a:p>
        <a:p>
          <a:r>
            <a:rPr lang="ru-RU" i="1" dirty="0" smtClean="0">
              <a:hlinkClick xmlns:r="http://schemas.openxmlformats.org/officeDocument/2006/relationships" r:id="rId3" action="ppaction://hlinkfile"/>
            </a:rPr>
            <a:t>«Повышение педагогического мастерства»</a:t>
          </a:r>
        </a:p>
        <a:p>
          <a:r>
            <a:rPr lang="ru-RU" i="1" dirty="0" smtClean="0">
              <a:hlinkClick xmlns:r="http://schemas.openxmlformats.org/officeDocument/2006/relationships" r:id="rId3" action="ppaction://hlinkfile"/>
            </a:rPr>
            <a:t>2017-2020гг</a:t>
          </a:r>
          <a:endParaRPr lang="ru-RU" i="1" dirty="0"/>
        </a:p>
      </dgm:t>
    </dgm:pt>
    <dgm:pt modelId="{8D727942-5831-4BD7-BB90-2643B17A8A67}" type="parTrans" cxnId="{F82367DE-7946-455A-A817-D81AF7B2D280}">
      <dgm:prSet/>
      <dgm:spPr/>
      <dgm:t>
        <a:bodyPr/>
        <a:lstStyle/>
        <a:p>
          <a:endParaRPr lang="ru-RU"/>
        </a:p>
      </dgm:t>
    </dgm:pt>
    <dgm:pt modelId="{262D5B26-21CC-4B15-B764-AE197932AA5E}" type="sibTrans" cxnId="{F82367DE-7946-455A-A817-D81AF7B2D280}">
      <dgm:prSet/>
      <dgm:spPr/>
      <dgm:t>
        <a:bodyPr/>
        <a:lstStyle/>
        <a:p>
          <a:endParaRPr lang="ru-RU"/>
        </a:p>
      </dgm:t>
    </dgm:pt>
    <dgm:pt modelId="{B4F502B5-1560-437C-B684-11B4FFA73938}">
      <dgm:prSet phldrT="[Текст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ru-RU" b="1" i="1" u="sng" dirty="0" smtClean="0">
              <a:hlinkClick xmlns:r="http://schemas.openxmlformats.org/officeDocument/2006/relationships" r:id="rId4" action="ppaction://hlinkfile"/>
            </a:rPr>
            <a:t>Проект №3</a:t>
          </a:r>
        </a:p>
        <a:p>
          <a:pPr algn="l"/>
          <a:r>
            <a:rPr lang="ru-RU" i="1" dirty="0" smtClean="0">
              <a:hlinkClick xmlns:r="http://schemas.openxmlformats.org/officeDocument/2006/relationships" r:id="rId4" action="ppaction://hlinkfile"/>
            </a:rPr>
            <a:t>«Уклад школы»</a:t>
          </a:r>
        </a:p>
        <a:p>
          <a:pPr algn="l"/>
          <a:r>
            <a:rPr lang="ru-RU" i="1" dirty="0" smtClean="0">
              <a:hlinkClick xmlns:r="http://schemas.openxmlformats.org/officeDocument/2006/relationships" r:id="rId4" action="ppaction://hlinkfile"/>
            </a:rPr>
            <a:t>2017-2018гг</a:t>
          </a:r>
          <a:endParaRPr lang="ru-RU" i="1" dirty="0"/>
        </a:p>
      </dgm:t>
    </dgm:pt>
    <dgm:pt modelId="{94B7E670-78BD-4552-9576-8C40594F4BCE}" type="sibTrans" cxnId="{A1ACF8C0-FF51-4D62-BFCA-8F185B48849A}">
      <dgm:prSet/>
      <dgm:spPr/>
      <dgm:t>
        <a:bodyPr/>
        <a:lstStyle/>
        <a:p>
          <a:endParaRPr lang="ru-RU"/>
        </a:p>
      </dgm:t>
    </dgm:pt>
    <dgm:pt modelId="{B2655107-8F4F-4EEA-AAC6-E703C147C172}" type="parTrans" cxnId="{A1ACF8C0-FF51-4D62-BFCA-8F185B48849A}">
      <dgm:prSet/>
      <dgm:spPr/>
      <dgm:t>
        <a:bodyPr/>
        <a:lstStyle/>
        <a:p>
          <a:endParaRPr lang="ru-RU"/>
        </a:p>
      </dgm:t>
    </dgm:pt>
    <dgm:pt modelId="{823CFFBB-83D1-4AD0-9E05-B807ACAEFC3F}" type="pres">
      <dgm:prSet presAssocID="{E00B87C1-DE3E-444A-AD18-0AB5D0025A05}" presName="compositeShape" presStyleCnt="0">
        <dgm:presLayoutVars>
          <dgm:chMax val="7"/>
          <dgm:dir/>
          <dgm:resizeHandles val="exact"/>
        </dgm:presLayoutVars>
      </dgm:prSet>
      <dgm:spPr/>
    </dgm:pt>
    <dgm:pt modelId="{77F03F50-31BC-4B09-8D27-6BB79F8BCA48}" type="pres">
      <dgm:prSet presAssocID="{04BCB252-0570-48F8-BA82-32DE53705BC2}" presName="circ1" presStyleLbl="vennNode1" presStyleIdx="0" presStyleCnt="3" custLinFactNeighborX="-54759" custLinFactNeighborY="64583"/>
      <dgm:spPr/>
      <dgm:t>
        <a:bodyPr/>
        <a:lstStyle/>
        <a:p>
          <a:endParaRPr lang="ru-RU"/>
        </a:p>
      </dgm:t>
    </dgm:pt>
    <dgm:pt modelId="{04A8D77B-B19B-441D-A040-B1185AD70925}" type="pres">
      <dgm:prSet presAssocID="{04BCB252-0570-48F8-BA82-32DE53705BC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033C9-0C5E-4244-BC8E-AC304D81BCB4}" type="pres">
      <dgm:prSet presAssocID="{B4F502B5-1560-437C-B684-11B4FFA73938}" presName="circ2" presStyleLbl="vennNode1" presStyleIdx="1" presStyleCnt="3" custScaleX="96422" custScaleY="96422" custLinFactNeighborX="-844" custLinFactNeighborY="3872"/>
      <dgm:spPr/>
      <dgm:t>
        <a:bodyPr/>
        <a:lstStyle/>
        <a:p>
          <a:endParaRPr lang="ru-RU"/>
        </a:p>
      </dgm:t>
    </dgm:pt>
    <dgm:pt modelId="{A44F8EEF-E2FC-416C-97BF-FBF3EC7C8789}" type="pres">
      <dgm:prSet presAssocID="{B4F502B5-1560-437C-B684-11B4FFA7393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F246B-0F83-423D-A585-3E9C8278243A}" type="pres">
      <dgm:prSet presAssocID="{07F4101C-6BA2-4558-99BE-08F5DB6924CF}" presName="circ3" presStyleLbl="vennNode1" presStyleIdx="2" presStyleCnt="3" custLinFactNeighborX="28779" custLinFactNeighborY="-72276"/>
      <dgm:spPr/>
      <dgm:t>
        <a:bodyPr/>
        <a:lstStyle/>
        <a:p>
          <a:endParaRPr lang="ru-RU"/>
        </a:p>
      </dgm:t>
    </dgm:pt>
    <dgm:pt modelId="{CEBEC476-B00C-44AA-B76E-BBE114D8243A}" type="pres">
      <dgm:prSet presAssocID="{07F4101C-6BA2-4558-99BE-08F5DB6924C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ACF8C0-FF51-4D62-BFCA-8F185B48849A}" srcId="{E00B87C1-DE3E-444A-AD18-0AB5D0025A05}" destId="{B4F502B5-1560-437C-B684-11B4FFA73938}" srcOrd="1" destOrd="0" parTransId="{B2655107-8F4F-4EEA-AAC6-E703C147C172}" sibTransId="{94B7E670-78BD-4552-9576-8C40594F4BCE}"/>
    <dgm:cxn modelId="{6119F178-85B7-4C16-AAB2-A7BE6034BAEE}" type="presOf" srcId="{04BCB252-0570-48F8-BA82-32DE53705BC2}" destId="{04A8D77B-B19B-441D-A040-B1185AD70925}" srcOrd="1" destOrd="0" presId="urn:microsoft.com/office/officeart/2005/8/layout/venn1"/>
    <dgm:cxn modelId="{315AE8D6-6012-4537-807B-0FA52461B07C}" type="presOf" srcId="{07F4101C-6BA2-4558-99BE-08F5DB6924CF}" destId="{CEBEC476-B00C-44AA-B76E-BBE114D8243A}" srcOrd="1" destOrd="0" presId="urn:microsoft.com/office/officeart/2005/8/layout/venn1"/>
    <dgm:cxn modelId="{5BE09C96-BEF6-4B65-AF6C-05DD92C86879}" type="presOf" srcId="{E00B87C1-DE3E-444A-AD18-0AB5D0025A05}" destId="{823CFFBB-83D1-4AD0-9E05-B807ACAEFC3F}" srcOrd="0" destOrd="0" presId="urn:microsoft.com/office/officeart/2005/8/layout/venn1"/>
    <dgm:cxn modelId="{6A991FFE-E4E0-41E9-BA5F-80F7FA52AD68}" type="presOf" srcId="{B4F502B5-1560-437C-B684-11B4FFA73938}" destId="{A44F8EEF-E2FC-416C-97BF-FBF3EC7C8789}" srcOrd="1" destOrd="0" presId="urn:microsoft.com/office/officeart/2005/8/layout/venn1"/>
    <dgm:cxn modelId="{8A7D1E6A-A767-478D-9375-95CBBF59E097}" type="presOf" srcId="{B4F502B5-1560-437C-B684-11B4FFA73938}" destId="{78D033C9-0C5E-4244-BC8E-AC304D81BCB4}" srcOrd="0" destOrd="0" presId="urn:microsoft.com/office/officeart/2005/8/layout/venn1"/>
    <dgm:cxn modelId="{2E502EEE-C28C-4191-8A97-57B65BC06514}" type="presOf" srcId="{04BCB252-0570-48F8-BA82-32DE53705BC2}" destId="{77F03F50-31BC-4B09-8D27-6BB79F8BCA48}" srcOrd="0" destOrd="0" presId="urn:microsoft.com/office/officeart/2005/8/layout/venn1"/>
    <dgm:cxn modelId="{C52E868D-D15B-4FD2-99D5-6252F9E974BF}" type="presOf" srcId="{07F4101C-6BA2-4558-99BE-08F5DB6924CF}" destId="{8D6F246B-0F83-423D-A585-3E9C8278243A}" srcOrd="0" destOrd="0" presId="urn:microsoft.com/office/officeart/2005/8/layout/venn1"/>
    <dgm:cxn modelId="{F82367DE-7946-455A-A817-D81AF7B2D280}" srcId="{E00B87C1-DE3E-444A-AD18-0AB5D0025A05}" destId="{07F4101C-6BA2-4558-99BE-08F5DB6924CF}" srcOrd="2" destOrd="0" parTransId="{8D727942-5831-4BD7-BB90-2643B17A8A67}" sibTransId="{262D5B26-21CC-4B15-B764-AE197932AA5E}"/>
    <dgm:cxn modelId="{78496073-0AF6-4DAD-98D7-6412E6C6E8EA}" srcId="{E00B87C1-DE3E-444A-AD18-0AB5D0025A05}" destId="{04BCB252-0570-48F8-BA82-32DE53705BC2}" srcOrd="0" destOrd="0" parTransId="{A2C1075D-0DC8-4147-8FDE-A72E7FB5EBE2}" sibTransId="{90C3C64A-6689-46CB-8C14-9587007E2CE9}"/>
    <dgm:cxn modelId="{6701FC7F-844E-4E06-ABD1-78CB06281A13}" type="presParOf" srcId="{823CFFBB-83D1-4AD0-9E05-B807ACAEFC3F}" destId="{77F03F50-31BC-4B09-8D27-6BB79F8BCA48}" srcOrd="0" destOrd="0" presId="urn:microsoft.com/office/officeart/2005/8/layout/venn1"/>
    <dgm:cxn modelId="{64799D2B-5533-4A4D-A4B7-FB9C7EE1609B}" type="presParOf" srcId="{823CFFBB-83D1-4AD0-9E05-B807ACAEFC3F}" destId="{04A8D77B-B19B-441D-A040-B1185AD70925}" srcOrd="1" destOrd="0" presId="urn:microsoft.com/office/officeart/2005/8/layout/venn1"/>
    <dgm:cxn modelId="{0A9D539B-0302-4188-855D-F9AC39432DF8}" type="presParOf" srcId="{823CFFBB-83D1-4AD0-9E05-B807ACAEFC3F}" destId="{78D033C9-0C5E-4244-BC8E-AC304D81BCB4}" srcOrd="2" destOrd="0" presId="urn:microsoft.com/office/officeart/2005/8/layout/venn1"/>
    <dgm:cxn modelId="{2DE4C308-1B44-4757-B73D-2EB6D527A0DE}" type="presParOf" srcId="{823CFFBB-83D1-4AD0-9E05-B807ACAEFC3F}" destId="{A44F8EEF-E2FC-416C-97BF-FBF3EC7C8789}" srcOrd="3" destOrd="0" presId="urn:microsoft.com/office/officeart/2005/8/layout/venn1"/>
    <dgm:cxn modelId="{93A33F96-A6DF-47F1-B484-181C539CE9C7}" type="presParOf" srcId="{823CFFBB-83D1-4AD0-9E05-B807ACAEFC3F}" destId="{8D6F246B-0F83-423D-A585-3E9C8278243A}" srcOrd="4" destOrd="0" presId="urn:microsoft.com/office/officeart/2005/8/layout/venn1"/>
    <dgm:cxn modelId="{43C7F142-F08E-4E27-8123-808B0752E3BE}" type="presParOf" srcId="{823CFFBB-83D1-4AD0-9E05-B807ACAEFC3F}" destId="{CEBEC476-B00C-44AA-B76E-BBE114D8243A}" srcOrd="5" destOrd="0" presId="urn:microsoft.com/office/officeart/2005/8/layout/venn1"/>
  </dgm:cxnLst>
  <dgm:bg>
    <a:noFill/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68788F-503D-4A9D-8706-58BB1CD5C9A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CDBE2A-5AE5-4038-A131-BA829DDC8E27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u="sng" dirty="0" smtClean="0"/>
            <a:t>Проект №1</a:t>
          </a:r>
          <a:r>
            <a:rPr lang="ru-RU" sz="1800" dirty="0" smtClean="0"/>
            <a:t> «ШСОКО»</a:t>
          </a:r>
        </a:p>
      </dgm:t>
    </dgm:pt>
    <dgm:pt modelId="{B1AA4B35-1CE6-4ACE-8B96-D899BE9FC62A}" type="parTrans" cxnId="{7244FB4F-D884-48A7-B999-17A9CCEAA6A1}">
      <dgm:prSet/>
      <dgm:spPr/>
      <dgm:t>
        <a:bodyPr/>
        <a:lstStyle/>
        <a:p>
          <a:endParaRPr lang="ru-RU"/>
        </a:p>
      </dgm:t>
    </dgm:pt>
    <dgm:pt modelId="{8AFADBF7-6B5A-4485-BF2F-78C4A4603B2F}" type="sibTrans" cxnId="{7244FB4F-D884-48A7-B999-17A9CCEAA6A1}">
      <dgm:prSet/>
      <dgm:spPr/>
      <dgm:t>
        <a:bodyPr/>
        <a:lstStyle/>
        <a:p>
          <a:endParaRPr lang="ru-RU"/>
        </a:p>
      </dgm:t>
    </dgm:pt>
    <dgm:pt modelId="{EB898B64-1B80-468E-98C3-CC58737415D3}">
      <dgm:prSet phldrT="[Текст]" custT="1"/>
      <dgm:spPr/>
      <dgm:t>
        <a:bodyPr/>
        <a:lstStyle/>
        <a:p>
          <a:r>
            <a:rPr lang="ru-RU" sz="1200" dirty="0" smtClean="0"/>
            <a:t> Разработано положение о  ШСОКО,  выстроена </a:t>
          </a:r>
          <a:r>
            <a:rPr lang="ru-RU" sz="1200" b="1" u="sng" dirty="0" smtClean="0">
              <a:hlinkClick xmlns:r="http://schemas.openxmlformats.org/officeDocument/2006/relationships" r:id="rId1" action="ppaction://hlinkfile"/>
            </a:rPr>
            <a:t>модель ШСОКО</a:t>
          </a:r>
          <a:r>
            <a:rPr lang="ru-RU" sz="1200" b="1" u="sng" dirty="0" smtClean="0"/>
            <a:t>, </a:t>
          </a:r>
          <a:r>
            <a:rPr lang="ru-RU" sz="1200" dirty="0" smtClean="0"/>
            <a:t> составлен план работы  по реализации ШСОКО, в соответствии с которыми,  будут отражены единые критерии оценивания результатов урочной и внеурочной деятельности, </a:t>
          </a:r>
          <a:endParaRPr lang="ru-RU" sz="1200" dirty="0"/>
        </a:p>
      </dgm:t>
    </dgm:pt>
    <dgm:pt modelId="{C8DDB36A-83C5-46F4-A136-BF5410579058}" type="parTrans" cxnId="{06319EB4-D1EA-484D-BF44-6203BD9D6691}">
      <dgm:prSet/>
      <dgm:spPr/>
      <dgm:t>
        <a:bodyPr/>
        <a:lstStyle/>
        <a:p>
          <a:endParaRPr lang="ru-RU"/>
        </a:p>
      </dgm:t>
    </dgm:pt>
    <dgm:pt modelId="{ED82F4D9-DBF1-4CBB-B197-27E97187FBA7}" type="sibTrans" cxnId="{06319EB4-D1EA-484D-BF44-6203BD9D6691}">
      <dgm:prSet/>
      <dgm:spPr/>
      <dgm:t>
        <a:bodyPr/>
        <a:lstStyle/>
        <a:p>
          <a:endParaRPr lang="ru-RU"/>
        </a:p>
      </dgm:t>
    </dgm:pt>
    <dgm:pt modelId="{F0A79232-FCF0-46BF-A26C-269AC4706AEC}">
      <dgm:prSet phldrT="[Текст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u="sng" dirty="0" smtClean="0">
              <a:latin typeface="Times New Roman" pitchFamily="18" charset="0"/>
              <a:cs typeface="Times New Roman" pitchFamily="18" charset="0"/>
            </a:rPr>
            <a:t>Проект №2</a:t>
          </a:r>
          <a:r>
            <a:rPr lang="en-US" sz="1800" u="sng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«Повышение 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педагогического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мастерства»</a:t>
          </a:r>
        </a:p>
      </dgm:t>
    </dgm:pt>
    <dgm:pt modelId="{67DD30E8-DD83-4C83-B710-BABD9AA867C9}" type="parTrans" cxnId="{FCDF9F2D-8118-40BF-A5EC-625EE21D5B88}">
      <dgm:prSet/>
      <dgm:spPr/>
      <dgm:t>
        <a:bodyPr/>
        <a:lstStyle/>
        <a:p>
          <a:endParaRPr lang="ru-RU"/>
        </a:p>
      </dgm:t>
    </dgm:pt>
    <dgm:pt modelId="{6F0720FE-B2C8-4A85-84D3-DA2A7D7F8811}" type="sibTrans" cxnId="{FCDF9F2D-8118-40BF-A5EC-625EE21D5B88}">
      <dgm:prSet/>
      <dgm:spPr/>
      <dgm:t>
        <a:bodyPr/>
        <a:lstStyle/>
        <a:p>
          <a:endParaRPr lang="ru-RU"/>
        </a:p>
      </dgm:t>
    </dgm:pt>
    <dgm:pt modelId="{3B965B6D-025C-4E19-9BC7-97CB7FAAE01F}">
      <dgm:prSet phldrT="[Текст]" custT="1"/>
      <dgm:spPr/>
      <dgm:t>
        <a:bodyPr/>
        <a:lstStyle/>
        <a:p>
          <a:r>
            <a:rPr lang="ru-RU" sz="1100" dirty="0" smtClean="0"/>
            <a:t>Пройдены курсы повышения квалификации, в результате выявленных дефицитов в педагогической деятельности, </a:t>
          </a:r>
          <a:endParaRPr lang="ru-RU" sz="1100" dirty="0"/>
        </a:p>
      </dgm:t>
    </dgm:pt>
    <dgm:pt modelId="{60862E79-8B0B-4ED4-9BC7-43677A14EFBF}" type="parTrans" cxnId="{2E5A2576-CA75-4DCD-9BA7-42C339DBCE08}">
      <dgm:prSet/>
      <dgm:spPr/>
      <dgm:t>
        <a:bodyPr/>
        <a:lstStyle/>
        <a:p>
          <a:endParaRPr lang="ru-RU"/>
        </a:p>
      </dgm:t>
    </dgm:pt>
    <dgm:pt modelId="{E862BF21-0A6E-44BC-8D90-56C37A1DDD65}" type="sibTrans" cxnId="{2E5A2576-CA75-4DCD-9BA7-42C339DBCE08}">
      <dgm:prSet/>
      <dgm:spPr/>
      <dgm:t>
        <a:bodyPr/>
        <a:lstStyle/>
        <a:p>
          <a:endParaRPr lang="ru-RU"/>
        </a:p>
      </dgm:t>
    </dgm:pt>
    <dgm:pt modelId="{5D5C21B7-8678-4002-9C21-95044758B506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u="sng" dirty="0" smtClean="0">
              <a:latin typeface="Times New Roman" pitchFamily="18" charset="0"/>
              <a:cs typeface="Times New Roman" pitchFamily="18" charset="0"/>
            </a:rPr>
            <a:t>Проект №3</a:t>
          </a:r>
          <a:r>
            <a:rPr lang="en-US" sz="1800" u="sng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«Уклад школы»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57C17370-E355-4545-85F0-18544D5F67CA}" type="parTrans" cxnId="{53A9B3BA-9ED4-4F34-9F17-EF5A563405A7}">
      <dgm:prSet/>
      <dgm:spPr/>
      <dgm:t>
        <a:bodyPr/>
        <a:lstStyle/>
        <a:p>
          <a:endParaRPr lang="ru-RU"/>
        </a:p>
      </dgm:t>
    </dgm:pt>
    <dgm:pt modelId="{AB9B26B2-F627-4CAD-9177-E1CEE2BE42A1}" type="sibTrans" cxnId="{53A9B3BA-9ED4-4F34-9F17-EF5A563405A7}">
      <dgm:prSet/>
      <dgm:spPr/>
      <dgm:t>
        <a:bodyPr/>
        <a:lstStyle/>
        <a:p>
          <a:endParaRPr lang="ru-RU"/>
        </a:p>
      </dgm:t>
    </dgm:pt>
    <dgm:pt modelId="{3705A0FA-34D5-4B44-B342-E59EBF07ADDD}">
      <dgm:prSet phldrT="[Текст]" custT="1"/>
      <dgm:spPr/>
      <dgm:t>
        <a:bodyPr/>
        <a:lstStyle/>
        <a:p>
          <a:r>
            <a:rPr lang="ru-RU" sz="1400" dirty="0" smtClean="0"/>
            <a:t>Создана инициативная группа, назначен куратор по координации проекта. Составлен план работы деятельности по реализации проекта. </a:t>
          </a:r>
          <a:endParaRPr lang="ru-RU" sz="1400" dirty="0"/>
        </a:p>
      </dgm:t>
    </dgm:pt>
    <dgm:pt modelId="{2CB68E2A-575E-43A8-9057-EBE1AA789FE0}" type="parTrans" cxnId="{266F9BAE-8610-4456-A298-CBF82CE2F995}">
      <dgm:prSet/>
      <dgm:spPr/>
      <dgm:t>
        <a:bodyPr/>
        <a:lstStyle/>
        <a:p>
          <a:endParaRPr lang="ru-RU"/>
        </a:p>
      </dgm:t>
    </dgm:pt>
    <dgm:pt modelId="{63898EB0-C191-4598-BEAF-98AD3F29C327}" type="sibTrans" cxnId="{266F9BAE-8610-4456-A298-CBF82CE2F995}">
      <dgm:prSet/>
      <dgm:spPr/>
      <dgm:t>
        <a:bodyPr/>
        <a:lstStyle/>
        <a:p>
          <a:endParaRPr lang="ru-RU"/>
        </a:p>
      </dgm:t>
    </dgm:pt>
    <dgm:pt modelId="{68346BC6-0434-4B2E-AFA4-4699EA677304}">
      <dgm:prSet custT="1"/>
      <dgm:spPr/>
      <dgm:t>
        <a:bodyPr/>
        <a:lstStyle/>
        <a:p>
          <a:r>
            <a:rPr lang="ru-RU" sz="1200" dirty="0" smtClean="0"/>
            <a:t> Проводится мониторинг  качества профессиональной компетентности педагогов (оценочная и аналитическая деятельность);</a:t>
          </a:r>
          <a:endParaRPr lang="ru-RU" sz="1200" dirty="0"/>
        </a:p>
      </dgm:t>
    </dgm:pt>
    <dgm:pt modelId="{2AA39CA2-AB74-4C08-8C47-E438C9DD9888}" type="parTrans" cxnId="{29D9EBE3-C321-414E-A410-4D6501391743}">
      <dgm:prSet/>
      <dgm:spPr/>
      <dgm:t>
        <a:bodyPr/>
        <a:lstStyle/>
        <a:p>
          <a:endParaRPr lang="ru-RU"/>
        </a:p>
      </dgm:t>
    </dgm:pt>
    <dgm:pt modelId="{AF4A6722-482B-4D59-9094-5FE92FE978D3}" type="sibTrans" cxnId="{29D9EBE3-C321-414E-A410-4D6501391743}">
      <dgm:prSet/>
      <dgm:spPr/>
      <dgm:t>
        <a:bodyPr/>
        <a:lstStyle/>
        <a:p>
          <a:endParaRPr lang="ru-RU"/>
        </a:p>
      </dgm:t>
    </dgm:pt>
    <dgm:pt modelId="{593CCF78-C279-4FFA-9653-C59031628611}">
      <dgm:prSet custT="1"/>
      <dgm:spPr/>
      <dgm:t>
        <a:bodyPr/>
        <a:lstStyle/>
        <a:p>
          <a:r>
            <a:rPr lang="ru-RU" sz="1200" dirty="0" smtClean="0"/>
            <a:t> Представлены результаты работы ШСОКО на школьном сайте, публичном докладе директора школы.</a:t>
          </a:r>
          <a:endParaRPr lang="ru-RU" sz="1200" dirty="0"/>
        </a:p>
      </dgm:t>
    </dgm:pt>
    <dgm:pt modelId="{894524D4-ABFA-4118-B635-466EA26769E3}" type="parTrans" cxnId="{0A5573ED-CFAD-48E6-B1D6-87AD6DD2402F}">
      <dgm:prSet/>
      <dgm:spPr/>
      <dgm:t>
        <a:bodyPr/>
        <a:lstStyle/>
        <a:p>
          <a:endParaRPr lang="ru-RU"/>
        </a:p>
      </dgm:t>
    </dgm:pt>
    <dgm:pt modelId="{25A1EBD3-67D1-4303-A0CF-FA24FBDF3DE0}" type="sibTrans" cxnId="{0A5573ED-CFAD-48E6-B1D6-87AD6DD2402F}">
      <dgm:prSet/>
      <dgm:spPr/>
      <dgm:t>
        <a:bodyPr/>
        <a:lstStyle/>
        <a:p>
          <a:endParaRPr lang="ru-RU"/>
        </a:p>
      </dgm:t>
    </dgm:pt>
    <dgm:pt modelId="{130E5437-DAE9-4ADF-B365-0CCAB8ACD84F}">
      <dgm:prSet custT="1"/>
      <dgm:spPr/>
      <dgm:t>
        <a:bodyPr/>
        <a:lstStyle/>
        <a:p>
          <a:r>
            <a:rPr lang="ru-RU" sz="1100" dirty="0" smtClean="0"/>
            <a:t> Организованы творческие группы, событийные профессиональные места предъявления мастерства (мастер-классы, семинары, погружения, взаимопосещение и обсуждение уроков),</a:t>
          </a:r>
          <a:endParaRPr lang="ru-RU" sz="1100" dirty="0"/>
        </a:p>
      </dgm:t>
    </dgm:pt>
    <dgm:pt modelId="{E71D51C9-7FC0-4AFE-A819-4D0223D98EB2}" type="parTrans" cxnId="{B38DDA10-0EDC-47A7-A6A1-0DDA75470F45}">
      <dgm:prSet/>
      <dgm:spPr/>
      <dgm:t>
        <a:bodyPr/>
        <a:lstStyle/>
        <a:p>
          <a:endParaRPr lang="ru-RU"/>
        </a:p>
      </dgm:t>
    </dgm:pt>
    <dgm:pt modelId="{A0AD0E96-C549-4D5B-A370-93F8B44FBCAA}" type="sibTrans" cxnId="{B38DDA10-0EDC-47A7-A6A1-0DDA75470F45}">
      <dgm:prSet/>
      <dgm:spPr/>
      <dgm:t>
        <a:bodyPr/>
        <a:lstStyle/>
        <a:p>
          <a:endParaRPr lang="ru-RU"/>
        </a:p>
      </dgm:t>
    </dgm:pt>
    <dgm:pt modelId="{ECA18B74-2A10-4708-A220-3AE8C5FBF599}">
      <dgm:prSet custT="1"/>
      <dgm:spPr/>
      <dgm:t>
        <a:bodyPr/>
        <a:lstStyle/>
        <a:p>
          <a:r>
            <a:rPr lang="ru-RU" sz="1100" dirty="0" smtClean="0"/>
            <a:t> Выбраны приемы и  техники, способствующие повышению качества образования,</a:t>
          </a:r>
          <a:endParaRPr lang="ru-RU" sz="1100" dirty="0"/>
        </a:p>
      </dgm:t>
    </dgm:pt>
    <dgm:pt modelId="{AC928468-8738-4A12-8DDF-5AF4D6C23FA7}" type="parTrans" cxnId="{F2B717DC-5F67-4194-88AF-14F3B0BDAD76}">
      <dgm:prSet/>
      <dgm:spPr/>
      <dgm:t>
        <a:bodyPr/>
        <a:lstStyle/>
        <a:p>
          <a:endParaRPr lang="ru-RU"/>
        </a:p>
      </dgm:t>
    </dgm:pt>
    <dgm:pt modelId="{2E0B5C8D-3C6A-44AB-BA47-C97D543F48F2}" type="sibTrans" cxnId="{F2B717DC-5F67-4194-88AF-14F3B0BDAD76}">
      <dgm:prSet/>
      <dgm:spPr/>
      <dgm:t>
        <a:bodyPr/>
        <a:lstStyle/>
        <a:p>
          <a:endParaRPr lang="ru-RU"/>
        </a:p>
      </dgm:t>
    </dgm:pt>
    <dgm:pt modelId="{149557F3-FEF2-4608-A1E9-29E52692E670}">
      <dgm:prSet custT="1"/>
      <dgm:spPr/>
      <dgm:t>
        <a:bodyPr/>
        <a:lstStyle/>
        <a:p>
          <a:r>
            <a:rPr lang="ru-RU" sz="1400" dirty="0" smtClean="0"/>
            <a:t>Внесены изменения в положение  о  стимулирующих выплатах педагогов с целью повышения мотивации.</a:t>
          </a:r>
          <a:endParaRPr lang="ru-RU" sz="1400" dirty="0"/>
        </a:p>
      </dgm:t>
    </dgm:pt>
    <dgm:pt modelId="{2BF70000-B3BE-4508-A906-B3E88E0D786E}" type="parTrans" cxnId="{F034A6DC-608C-42C4-96E8-5077AB666FBA}">
      <dgm:prSet/>
      <dgm:spPr/>
      <dgm:t>
        <a:bodyPr/>
        <a:lstStyle/>
        <a:p>
          <a:endParaRPr lang="ru-RU"/>
        </a:p>
      </dgm:t>
    </dgm:pt>
    <dgm:pt modelId="{4AE9E999-40FD-4BE0-9074-C0932F789EBB}" type="sibTrans" cxnId="{F034A6DC-608C-42C4-96E8-5077AB666FBA}">
      <dgm:prSet/>
      <dgm:spPr/>
      <dgm:t>
        <a:bodyPr/>
        <a:lstStyle/>
        <a:p>
          <a:endParaRPr lang="ru-RU"/>
        </a:p>
      </dgm:t>
    </dgm:pt>
    <dgm:pt modelId="{AC91C4B5-E1C4-48BD-8696-BD720C264E26}">
      <dgm:prSet custT="1"/>
      <dgm:spPr/>
      <dgm:t>
        <a:bodyPr/>
        <a:lstStyle/>
        <a:p>
          <a:r>
            <a:rPr lang="ru-RU" sz="1400" dirty="0" smtClean="0"/>
            <a:t>Подобраны  методики оценки взаимодействия участников ОП.</a:t>
          </a:r>
          <a:endParaRPr lang="ru-RU" sz="1400" dirty="0"/>
        </a:p>
      </dgm:t>
    </dgm:pt>
    <dgm:pt modelId="{4677BE24-820B-4A03-A056-129646A72EC0}" type="parTrans" cxnId="{CDC11BFD-D4F0-41C4-BF8A-C12143D29CB7}">
      <dgm:prSet/>
      <dgm:spPr/>
      <dgm:t>
        <a:bodyPr/>
        <a:lstStyle/>
        <a:p>
          <a:endParaRPr lang="ru-RU"/>
        </a:p>
      </dgm:t>
    </dgm:pt>
    <dgm:pt modelId="{ADB9682E-98E2-4426-8C27-8FD6BD988992}" type="sibTrans" cxnId="{CDC11BFD-D4F0-41C4-BF8A-C12143D29CB7}">
      <dgm:prSet/>
      <dgm:spPr/>
      <dgm:t>
        <a:bodyPr/>
        <a:lstStyle/>
        <a:p>
          <a:endParaRPr lang="ru-RU"/>
        </a:p>
      </dgm:t>
    </dgm:pt>
    <dgm:pt modelId="{B7F2D3A2-BD0E-465F-9F60-AD638CE87FC8}">
      <dgm:prSet custT="1"/>
      <dgm:spPr/>
      <dgm:t>
        <a:bodyPr/>
        <a:lstStyle/>
        <a:p>
          <a:r>
            <a:rPr lang="ru-RU" sz="1400" dirty="0" smtClean="0"/>
            <a:t>Подобраны  анкеты, тесты  для проведения мониторинговых исследований  взаимодействий между участниками ОП.</a:t>
          </a:r>
          <a:endParaRPr lang="ru-RU" sz="1400" dirty="0"/>
        </a:p>
      </dgm:t>
    </dgm:pt>
    <dgm:pt modelId="{17CF2F46-3FCB-493D-A484-EF54217BD9D0}" type="parTrans" cxnId="{61287012-7DA1-4557-A251-5B13963B1BF7}">
      <dgm:prSet/>
      <dgm:spPr/>
      <dgm:t>
        <a:bodyPr/>
        <a:lstStyle/>
        <a:p>
          <a:endParaRPr lang="ru-RU"/>
        </a:p>
      </dgm:t>
    </dgm:pt>
    <dgm:pt modelId="{E728D337-D3EC-4FDF-A362-DA3D5BFA842B}" type="sibTrans" cxnId="{61287012-7DA1-4557-A251-5B13963B1BF7}">
      <dgm:prSet/>
      <dgm:spPr/>
      <dgm:t>
        <a:bodyPr/>
        <a:lstStyle/>
        <a:p>
          <a:endParaRPr lang="ru-RU"/>
        </a:p>
      </dgm:t>
    </dgm:pt>
    <dgm:pt modelId="{8D8FA809-3080-4C2B-96AF-71BABD57AB9D}">
      <dgm:prSet custT="1"/>
      <dgm:spPr/>
      <dgm:t>
        <a:bodyPr/>
        <a:lstStyle/>
        <a:p>
          <a:r>
            <a:rPr lang="ru-RU" sz="1400" b="0" i="0" dirty="0" smtClean="0"/>
            <a:t>Составлена  сводная  таблица   «Самоуправление», «Медиация», «Родительский  комитет», «Совет Профилактики»</a:t>
          </a:r>
          <a:r>
            <a:rPr lang="ru-RU" sz="1400" dirty="0" smtClean="0"/>
            <a:t>.</a:t>
          </a:r>
          <a:endParaRPr lang="ru-RU" sz="1400" dirty="0"/>
        </a:p>
      </dgm:t>
    </dgm:pt>
    <dgm:pt modelId="{2D5303FC-16B3-4BE1-9156-A9D3522F12DC}" type="parTrans" cxnId="{FAE5E495-F9BE-4BB2-849C-C47B726F3BDC}">
      <dgm:prSet/>
      <dgm:spPr/>
      <dgm:t>
        <a:bodyPr/>
        <a:lstStyle/>
        <a:p>
          <a:endParaRPr lang="ru-RU"/>
        </a:p>
      </dgm:t>
    </dgm:pt>
    <dgm:pt modelId="{8A2D05C8-C47A-4C95-876F-D293DD3FAB41}" type="sibTrans" cxnId="{FAE5E495-F9BE-4BB2-849C-C47B726F3BDC}">
      <dgm:prSet/>
      <dgm:spPr/>
      <dgm:t>
        <a:bodyPr/>
        <a:lstStyle/>
        <a:p>
          <a:endParaRPr lang="ru-RU"/>
        </a:p>
      </dgm:t>
    </dgm:pt>
    <dgm:pt modelId="{52035BFE-6C84-4FEA-9130-6059446643CC}">
      <dgm:prSet phldrT="[Текст]" custT="1"/>
      <dgm:spPr/>
      <dgm:t>
        <a:bodyPr/>
        <a:lstStyle/>
        <a:p>
          <a:r>
            <a:rPr lang="ru-RU" sz="1200" dirty="0" smtClean="0"/>
            <a:t>Запущены листы достижений, в которых отражена динамика результатов  индивидуальных образовательных достижений обучающихся.   Проведен анализ единых критериев оценивания.</a:t>
          </a:r>
          <a:endParaRPr lang="ru-RU" sz="1200" dirty="0"/>
        </a:p>
      </dgm:t>
    </dgm:pt>
    <dgm:pt modelId="{E9FEF5D6-A79B-442A-92D4-8FC35E3F7EF6}" type="parTrans" cxnId="{9914B367-CB60-464F-A0FE-92AB00CB22E2}">
      <dgm:prSet/>
      <dgm:spPr/>
      <dgm:t>
        <a:bodyPr/>
        <a:lstStyle/>
        <a:p>
          <a:endParaRPr lang="ru-RU"/>
        </a:p>
      </dgm:t>
    </dgm:pt>
    <dgm:pt modelId="{FD0B4A65-9B85-4705-8057-B325FF8FF1C0}" type="sibTrans" cxnId="{9914B367-CB60-464F-A0FE-92AB00CB22E2}">
      <dgm:prSet/>
      <dgm:spPr/>
      <dgm:t>
        <a:bodyPr/>
        <a:lstStyle/>
        <a:p>
          <a:endParaRPr lang="ru-RU"/>
        </a:p>
      </dgm:t>
    </dgm:pt>
    <dgm:pt modelId="{F6E35D50-2417-4BC5-8EAA-C99845F388E9}">
      <dgm:prSet custT="1"/>
      <dgm:spPr/>
      <dgm:t>
        <a:bodyPr/>
        <a:lstStyle/>
        <a:p>
          <a:r>
            <a:rPr lang="ru-RU" sz="1100" dirty="0" smtClean="0"/>
            <a:t>Проведен  анализ «карт намерений»  педагогов по изменению профессиональной деятельности, формированию  компетентности, продуктивности учебного процесса и демонстрации собственного опыта, для определения точек разрыва.</a:t>
          </a:r>
          <a:endParaRPr lang="ru-RU" sz="1100" dirty="0"/>
        </a:p>
      </dgm:t>
    </dgm:pt>
    <dgm:pt modelId="{23EC2B56-37BC-4AC8-8A71-730DBF26A62F}" type="parTrans" cxnId="{7E8EFAD8-F01A-4B04-9174-661DDB0277CB}">
      <dgm:prSet/>
      <dgm:spPr/>
      <dgm:t>
        <a:bodyPr/>
        <a:lstStyle/>
        <a:p>
          <a:endParaRPr lang="ru-RU"/>
        </a:p>
      </dgm:t>
    </dgm:pt>
    <dgm:pt modelId="{71CC20FA-CDD9-4BBE-A8EE-789127E9F8FB}" type="sibTrans" cxnId="{7E8EFAD8-F01A-4B04-9174-661DDB0277CB}">
      <dgm:prSet/>
      <dgm:spPr/>
      <dgm:t>
        <a:bodyPr/>
        <a:lstStyle/>
        <a:p>
          <a:endParaRPr lang="ru-RU"/>
        </a:p>
      </dgm:t>
    </dgm:pt>
    <dgm:pt modelId="{320E06CA-6BAD-48E3-B239-B6EC6382BD5D}">
      <dgm:prSet custT="1"/>
      <dgm:spPr/>
      <dgm:t>
        <a:bodyPr/>
        <a:lstStyle/>
        <a:p>
          <a:r>
            <a:rPr lang="ru-RU" sz="1100" b="0" i="0" dirty="0" smtClean="0"/>
            <a:t>Составлена  итоговая таблица «ОБУЧЕНИЕ, РАЗВИТИЕ И САМОРАЗВИТИЕ ПЕДАГОГА»</a:t>
          </a:r>
          <a:endParaRPr lang="ru-RU" sz="1100" dirty="0"/>
        </a:p>
      </dgm:t>
    </dgm:pt>
    <dgm:pt modelId="{D0D053F7-D9E9-44DE-B407-EB9B470B46E2}" type="parTrans" cxnId="{B6DD68F2-B752-43D5-ABD8-BE5233618DE0}">
      <dgm:prSet/>
      <dgm:spPr/>
      <dgm:t>
        <a:bodyPr/>
        <a:lstStyle/>
        <a:p>
          <a:endParaRPr lang="ru-RU"/>
        </a:p>
      </dgm:t>
    </dgm:pt>
    <dgm:pt modelId="{C9585DD2-499B-4017-A6B2-019DD9937A62}" type="sibTrans" cxnId="{B6DD68F2-B752-43D5-ABD8-BE5233618DE0}">
      <dgm:prSet/>
      <dgm:spPr/>
      <dgm:t>
        <a:bodyPr/>
        <a:lstStyle/>
        <a:p>
          <a:endParaRPr lang="ru-RU"/>
        </a:p>
      </dgm:t>
    </dgm:pt>
    <dgm:pt modelId="{8C41391E-B337-4F84-9823-A899C5D53299}">
      <dgm:prSet phldrT="[Текст]" custT="1"/>
      <dgm:spPr/>
      <dgm:t>
        <a:bodyPr/>
        <a:lstStyle/>
        <a:p>
          <a:r>
            <a:rPr lang="ru-RU" sz="1400" dirty="0" smtClean="0"/>
            <a:t>Разработана нормативно-правовая база взаимодействия участников ОП.</a:t>
          </a:r>
          <a:endParaRPr lang="ru-RU" sz="1400" dirty="0"/>
        </a:p>
      </dgm:t>
    </dgm:pt>
    <dgm:pt modelId="{FF4EA21F-092B-4534-A4B0-3BFEC5EA02BE}" type="parTrans" cxnId="{0B02EACF-FD4A-4453-9C53-3691A54BB56D}">
      <dgm:prSet/>
      <dgm:spPr/>
      <dgm:t>
        <a:bodyPr/>
        <a:lstStyle/>
        <a:p>
          <a:endParaRPr lang="ru-RU"/>
        </a:p>
      </dgm:t>
    </dgm:pt>
    <dgm:pt modelId="{4F42AF91-CFDE-4AE2-91F8-8315625F5376}" type="sibTrans" cxnId="{0B02EACF-FD4A-4453-9C53-3691A54BB56D}">
      <dgm:prSet/>
      <dgm:spPr/>
      <dgm:t>
        <a:bodyPr/>
        <a:lstStyle/>
        <a:p>
          <a:endParaRPr lang="ru-RU"/>
        </a:p>
      </dgm:t>
    </dgm:pt>
    <dgm:pt modelId="{09346B98-CDF7-4FDF-A7C7-66E43A86DB55}" type="pres">
      <dgm:prSet presAssocID="{5368788F-503D-4A9D-8706-58BB1CD5C9A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5A78BC-BD76-43F8-9E05-C39DB5BF9098}" type="pres">
      <dgm:prSet presAssocID="{83CDBE2A-5AE5-4038-A131-BA829DDC8E27}" presName="parentLin" presStyleCnt="0"/>
      <dgm:spPr/>
    </dgm:pt>
    <dgm:pt modelId="{EED1CC27-9BA1-4028-8B3F-972F9E5C2FB0}" type="pres">
      <dgm:prSet presAssocID="{83CDBE2A-5AE5-4038-A131-BA829DDC8E2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55C8009-9543-4799-BE00-D2A698156E42}" type="pres">
      <dgm:prSet presAssocID="{83CDBE2A-5AE5-4038-A131-BA829DDC8E27}" presName="parentText" presStyleLbl="node1" presStyleIdx="0" presStyleCnt="3" custLinFactX="1190" custLinFactNeighborX="100000" custLinFactNeighborY="-36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5474CF-A9E4-4F0D-8DC7-8612E0766631}" type="pres">
      <dgm:prSet presAssocID="{83CDBE2A-5AE5-4038-A131-BA829DDC8E27}" presName="negativeSpace" presStyleCnt="0"/>
      <dgm:spPr/>
    </dgm:pt>
    <dgm:pt modelId="{9BC33097-9E84-455E-97AE-9CF614C4289B}" type="pres">
      <dgm:prSet presAssocID="{83CDBE2A-5AE5-4038-A131-BA829DDC8E27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6A28CE-A68A-44DA-AB25-36BFC4AF4021}" type="pres">
      <dgm:prSet presAssocID="{8AFADBF7-6B5A-4485-BF2F-78C4A4603B2F}" presName="spaceBetweenRectangles" presStyleCnt="0"/>
      <dgm:spPr/>
    </dgm:pt>
    <dgm:pt modelId="{0CD6F31E-A0B7-42CD-8F3B-7F2553589F4E}" type="pres">
      <dgm:prSet presAssocID="{F0A79232-FCF0-46BF-A26C-269AC4706AEC}" presName="parentLin" presStyleCnt="0"/>
      <dgm:spPr/>
    </dgm:pt>
    <dgm:pt modelId="{51609A17-B8FD-4D39-A4A7-DCA0E948D70F}" type="pres">
      <dgm:prSet presAssocID="{F0A79232-FCF0-46BF-A26C-269AC4706AE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824616A-7419-4C41-B86D-352F0F6C6B8B}" type="pres">
      <dgm:prSet presAssocID="{F0A79232-FCF0-46BF-A26C-269AC4706AEC}" presName="parentText" presStyleLbl="node1" presStyleIdx="1" presStyleCnt="3" custScaleY="97595" custLinFactX="1190" custLinFactNeighborX="100000" custLinFactNeighborY="-1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CB04C2-7858-4D52-9FC2-B79431BF2851}" type="pres">
      <dgm:prSet presAssocID="{F0A79232-FCF0-46BF-A26C-269AC4706AEC}" presName="negativeSpace" presStyleCnt="0"/>
      <dgm:spPr/>
    </dgm:pt>
    <dgm:pt modelId="{F0E9B1A7-6A5E-4076-A33C-989ED42B16C0}" type="pres">
      <dgm:prSet presAssocID="{F0A79232-FCF0-46BF-A26C-269AC4706AE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F21B5-59A3-486F-8E3E-24FFFC5AD760}" type="pres">
      <dgm:prSet presAssocID="{6F0720FE-B2C8-4A85-84D3-DA2A7D7F8811}" presName="spaceBetweenRectangles" presStyleCnt="0"/>
      <dgm:spPr/>
    </dgm:pt>
    <dgm:pt modelId="{503253B7-3389-476A-A8C1-B2FC795490C9}" type="pres">
      <dgm:prSet presAssocID="{5D5C21B7-8678-4002-9C21-95044758B506}" presName="parentLin" presStyleCnt="0"/>
      <dgm:spPr/>
    </dgm:pt>
    <dgm:pt modelId="{8655790E-7E16-425E-9383-96F2B6EE2C49}" type="pres">
      <dgm:prSet presAssocID="{5D5C21B7-8678-4002-9C21-95044758B50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A2AFD19-D330-4E93-B42B-F1B479D4027B}" type="pres">
      <dgm:prSet presAssocID="{5D5C21B7-8678-4002-9C21-95044758B506}" presName="parentText" presStyleLbl="node1" presStyleIdx="2" presStyleCnt="3" custScaleY="88919" custLinFactX="1190" custLinFactNeighborX="100000" custLinFactNeighborY="129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411F7E-2394-4133-8A38-F2C6EC025866}" type="pres">
      <dgm:prSet presAssocID="{5D5C21B7-8678-4002-9C21-95044758B506}" presName="negativeSpace" presStyleCnt="0"/>
      <dgm:spPr/>
    </dgm:pt>
    <dgm:pt modelId="{E5082A7A-DB3C-45AF-8060-80A32AC63BBB}" type="pres">
      <dgm:prSet presAssocID="{5D5C21B7-8678-4002-9C21-95044758B506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287012-7DA1-4557-A251-5B13963B1BF7}" srcId="{5D5C21B7-8678-4002-9C21-95044758B506}" destId="{B7F2D3A2-BD0E-465F-9F60-AD638CE87FC8}" srcOrd="4" destOrd="0" parTransId="{17CF2F46-3FCB-493D-A484-EF54217BD9D0}" sibTransId="{E728D337-D3EC-4FDF-A362-DA3D5BFA842B}"/>
    <dgm:cxn modelId="{2E5A2576-CA75-4DCD-9BA7-42C339DBCE08}" srcId="{F0A79232-FCF0-46BF-A26C-269AC4706AEC}" destId="{3B965B6D-025C-4E19-9BC7-97CB7FAAE01F}" srcOrd="0" destOrd="0" parTransId="{60862E79-8B0B-4ED4-9BC7-43677A14EFBF}" sibTransId="{E862BF21-0A6E-44BC-8D90-56C37A1DDD65}"/>
    <dgm:cxn modelId="{CCCB0D88-4DB5-4DBE-856E-F5E142FACD9B}" type="presOf" srcId="{5D5C21B7-8678-4002-9C21-95044758B506}" destId="{CA2AFD19-D330-4E93-B42B-F1B479D4027B}" srcOrd="1" destOrd="0" presId="urn:microsoft.com/office/officeart/2005/8/layout/list1"/>
    <dgm:cxn modelId="{FCDF9F2D-8118-40BF-A5EC-625EE21D5B88}" srcId="{5368788F-503D-4A9D-8706-58BB1CD5C9A5}" destId="{F0A79232-FCF0-46BF-A26C-269AC4706AEC}" srcOrd="1" destOrd="0" parTransId="{67DD30E8-DD83-4C83-B710-BABD9AA867C9}" sibTransId="{6F0720FE-B2C8-4A85-84D3-DA2A7D7F8811}"/>
    <dgm:cxn modelId="{29D9EBE3-C321-414E-A410-4D6501391743}" srcId="{83CDBE2A-5AE5-4038-A131-BA829DDC8E27}" destId="{68346BC6-0434-4B2E-AFA4-4699EA677304}" srcOrd="2" destOrd="0" parTransId="{2AA39CA2-AB74-4C08-8C47-E438C9DD9888}" sibTransId="{AF4A6722-482B-4D59-9094-5FE92FE978D3}"/>
    <dgm:cxn modelId="{7244FB4F-D884-48A7-B999-17A9CCEAA6A1}" srcId="{5368788F-503D-4A9D-8706-58BB1CD5C9A5}" destId="{83CDBE2A-5AE5-4038-A131-BA829DDC8E27}" srcOrd="0" destOrd="0" parTransId="{B1AA4B35-1CE6-4ACE-8B96-D899BE9FC62A}" sibTransId="{8AFADBF7-6B5A-4485-BF2F-78C4A4603B2F}"/>
    <dgm:cxn modelId="{0CBB8CA1-A6CB-46C8-AB3B-9CD082EC9E65}" type="presOf" srcId="{130E5437-DAE9-4ADF-B365-0CCAB8ACD84F}" destId="{F0E9B1A7-6A5E-4076-A33C-989ED42B16C0}" srcOrd="0" destOrd="1" presId="urn:microsoft.com/office/officeart/2005/8/layout/list1"/>
    <dgm:cxn modelId="{80C5DE14-3A5A-4AAA-A67B-260C76E0A8D6}" type="presOf" srcId="{3B965B6D-025C-4E19-9BC7-97CB7FAAE01F}" destId="{F0E9B1A7-6A5E-4076-A33C-989ED42B16C0}" srcOrd="0" destOrd="0" presId="urn:microsoft.com/office/officeart/2005/8/layout/list1"/>
    <dgm:cxn modelId="{F6620490-89DF-41DB-8CE4-9D6C182DD699}" type="presOf" srcId="{5D5C21B7-8678-4002-9C21-95044758B506}" destId="{8655790E-7E16-425E-9383-96F2B6EE2C49}" srcOrd="0" destOrd="0" presId="urn:microsoft.com/office/officeart/2005/8/layout/list1"/>
    <dgm:cxn modelId="{EF844452-6D38-451A-A415-D2D9DDC40BF3}" type="presOf" srcId="{F0A79232-FCF0-46BF-A26C-269AC4706AEC}" destId="{51609A17-B8FD-4D39-A4A7-DCA0E948D70F}" srcOrd="0" destOrd="0" presId="urn:microsoft.com/office/officeart/2005/8/layout/list1"/>
    <dgm:cxn modelId="{8916CD10-3FFE-491D-A9A8-64F12189E0FA}" type="presOf" srcId="{3705A0FA-34D5-4B44-B342-E59EBF07ADDD}" destId="{E5082A7A-DB3C-45AF-8060-80A32AC63BBB}" srcOrd="0" destOrd="0" presId="urn:microsoft.com/office/officeart/2005/8/layout/list1"/>
    <dgm:cxn modelId="{0A5573ED-CFAD-48E6-B1D6-87AD6DD2402F}" srcId="{68346BC6-0434-4B2E-AFA4-4699EA677304}" destId="{593CCF78-C279-4FFA-9653-C59031628611}" srcOrd="0" destOrd="0" parTransId="{894524D4-ABFA-4118-B635-466EA26769E3}" sibTransId="{25A1EBD3-67D1-4303-A0CF-FA24FBDF3DE0}"/>
    <dgm:cxn modelId="{B2296FEF-68FD-434F-B3AD-A4FAFFDD7855}" type="presOf" srcId="{52035BFE-6C84-4FEA-9130-6059446643CC}" destId="{9BC33097-9E84-455E-97AE-9CF614C4289B}" srcOrd="0" destOrd="1" presId="urn:microsoft.com/office/officeart/2005/8/layout/list1"/>
    <dgm:cxn modelId="{B38DDA10-0EDC-47A7-A6A1-0DDA75470F45}" srcId="{F0A79232-FCF0-46BF-A26C-269AC4706AEC}" destId="{130E5437-DAE9-4ADF-B365-0CCAB8ACD84F}" srcOrd="1" destOrd="0" parTransId="{E71D51C9-7FC0-4AFE-A819-4D0223D98EB2}" sibTransId="{A0AD0E96-C549-4D5B-A370-93F8B44FBCAA}"/>
    <dgm:cxn modelId="{C38D8F85-7467-4EFE-B2F6-B3BE4BFD47D9}" type="presOf" srcId="{F6E35D50-2417-4BC5-8EAA-C99845F388E9}" destId="{F0E9B1A7-6A5E-4076-A33C-989ED42B16C0}" srcOrd="0" destOrd="3" presId="urn:microsoft.com/office/officeart/2005/8/layout/list1"/>
    <dgm:cxn modelId="{06319EB4-D1EA-484D-BF44-6203BD9D6691}" srcId="{83CDBE2A-5AE5-4038-A131-BA829DDC8E27}" destId="{EB898B64-1B80-468E-98C3-CC58737415D3}" srcOrd="0" destOrd="0" parTransId="{C8DDB36A-83C5-46F4-A136-BF5410579058}" sibTransId="{ED82F4D9-DBF1-4CBB-B197-27E97187FBA7}"/>
    <dgm:cxn modelId="{2A6A856A-15F3-4B74-9E4A-7395FE333830}" type="presOf" srcId="{EB898B64-1B80-468E-98C3-CC58737415D3}" destId="{9BC33097-9E84-455E-97AE-9CF614C4289B}" srcOrd="0" destOrd="0" presId="urn:microsoft.com/office/officeart/2005/8/layout/list1"/>
    <dgm:cxn modelId="{554876E6-95F0-408B-8CB3-76156CB13623}" type="presOf" srcId="{593CCF78-C279-4FFA-9653-C59031628611}" destId="{9BC33097-9E84-455E-97AE-9CF614C4289B}" srcOrd="0" destOrd="3" presId="urn:microsoft.com/office/officeart/2005/8/layout/list1"/>
    <dgm:cxn modelId="{CDC11BFD-D4F0-41C4-BF8A-C12143D29CB7}" srcId="{5D5C21B7-8678-4002-9C21-95044758B506}" destId="{AC91C4B5-E1C4-48BD-8696-BD720C264E26}" srcOrd="3" destOrd="0" parTransId="{4677BE24-820B-4A03-A056-129646A72EC0}" sibTransId="{ADB9682E-98E2-4426-8C27-8FD6BD988992}"/>
    <dgm:cxn modelId="{D706B662-16A9-4363-BC10-082486C5AFF0}" type="presOf" srcId="{8D8FA809-3080-4C2B-96AF-71BABD57AB9D}" destId="{E5082A7A-DB3C-45AF-8060-80A32AC63BBB}" srcOrd="0" destOrd="5" presId="urn:microsoft.com/office/officeart/2005/8/layout/list1"/>
    <dgm:cxn modelId="{266F9BAE-8610-4456-A298-CBF82CE2F995}" srcId="{5D5C21B7-8678-4002-9C21-95044758B506}" destId="{3705A0FA-34D5-4B44-B342-E59EBF07ADDD}" srcOrd="0" destOrd="0" parTransId="{2CB68E2A-575E-43A8-9057-EBE1AA789FE0}" sibTransId="{63898EB0-C191-4598-BEAF-98AD3F29C327}"/>
    <dgm:cxn modelId="{3054FD6E-2B5C-4227-8198-2FC2B74430F2}" type="presOf" srcId="{F0A79232-FCF0-46BF-A26C-269AC4706AEC}" destId="{6824616A-7419-4C41-B86D-352F0F6C6B8B}" srcOrd="1" destOrd="0" presId="urn:microsoft.com/office/officeart/2005/8/layout/list1"/>
    <dgm:cxn modelId="{EA715F1C-C4BF-4C16-881F-3FF0091BB959}" type="presOf" srcId="{83CDBE2A-5AE5-4038-A131-BA829DDC8E27}" destId="{EED1CC27-9BA1-4028-8B3F-972F9E5C2FB0}" srcOrd="0" destOrd="0" presId="urn:microsoft.com/office/officeart/2005/8/layout/list1"/>
    <dgm:cxn modelId="{B6DD68F2-B752-43D5-ABD8-BE5233618DE0}" srcId="{F0A79232-FCF0-46BF-A26C-269AC4706AEC}" destId="{320E06CA-6BAD-48E3-B239-B6EC6382BD5D}" srcOrd="4" destOrd="0" parTransId="{D0D053F7-D9E9-44DE-B407-EB9B470B46E2}" sibTransId="{C9585DD2-499B-4017-A6B2-019DD9937A62}"/>
    <dgm:cxn modelId="{FAE5E495-F9BE-4BB2-849C-C47B726F3BDC}" srcId="{5D5C21B7-8678-4002-9C21-95044758B506}" destId="{8D8FA809-3080-4C2B-96AF-71BABD57AB9D}" srcOrd="5" destOrd="0" parTransId="{2D5303FC-16B3-4BE1-9156-A9D3522F12DC}" sibTransId="{8A2D05C8-C47A-4C95-876F-D293DD3FAB41}"/>
    <dgm:cxn modelId="{C7A509EC-8D84-4103-B56E-2E2C6316B2F1}" type="presOf" srcId="{AC91C4B5-E1C4-48BD-8696-BD720C264E26}" destId="{E5082A7A-DB3C-45AF-8060-80A32AC63BBB}" srcOrd="0" destOrd="3" presId="urn:microsoft.com/office/officeart/2005/8/layout/list1"/>
    <dgm:cxn modelId="{2B9A862C-F4CB-48CD-9571-38416268B11C}" type="presOf" srcId="{83CDBE2A-5AE5-4038-A131-BA829DDC8E27}" destId="{155C8009-9543-4799-BE00-D2A698156E42}" srcOrd="1" destOrd="0" presId="urn:microsoft.com/office/officeart/2005/8/layout/list1"/>
    <dgm:cxn modelId="{F2B717DC-5F67-4194-88AF-14F3B0BDAD76}" srcId="{F0A79232-FCF0-46BF-A26C-269AC4706AEC}" destId="{ECA18B74-2A10-4708-A220-3AE8C5FBF599}" srcOrd="2" destOrd="0" parTransId="{AC928468-8738-4A12-8DDF-5AF4D6C23FA7}" sibTransId="{2E0B5C8D-3C6A-44AB-BA47-C97D543F48F2}"/>
    <dgm:cxn modelId="{0A4DD4E9-71CC-4B92-9A48-BC60CF531EBC}" type="presOf" srcId="{320E06CA-6BAD-48E3-B239-B6EC6382BD5D}" destId="{F0E9B1A7-6A5E-4076-A33C-989ED42B16C0}" srcOrd="0" destOrd="4" presId="urn:microsoft.com/office/officeart/2005/8/layout/list1"/>
    <dgm:cxn modelId="{9914B367-CB60-464F-A0FE-92AB00CB22E2}" srcId="{83CDBE2A-5AE5-4038-A131-BA829DDC8E27}" destId="{52035BFE-6C84-4FEA-9130-6059446643CC}" srcOrd="1" destOrd="0" parTransId="{E9FEF5D6-A79B-442A-92D4-8FC35E3F7EF6}" sibTransId="{FD0B4A65-9B85-4705-8057-B325FF8FF1C0}"/>
    <dgm:cxn modelId="{02165089-11C5-4AAB-A980-1A0210B8BBD0}" type="presOf" srcId="{5368788F-503D-4A9D-8706-58BB1CD5C9A5}" destId="{09346B98-CDF7-4FDF-A7C7-66E43A86DB55}" srcOrd="0" destOrd="0" presId="urn:microsoft.com/office/officeart/2005/8/layout/list1"/>
    <dgm:cxn modelId="{3DC80FD5-1D9B-4A06-A3C6-D2F3107DB6A4}" type="presOf" srcId="{149557F3-FEF2-4608-A1E9-29E52692E670}" destId="{E5082A7A-DB3C-45AF-8060-80A32AC63BBB}" srcOrd="0" destOrd="2" presId="urn:microsoft.com/office/officeart/2005/8/layout/list1"/>
    <dgm:cxn modelId="{53A9B3BA-9ED4-4F34-9F17-EF5A563405A7}" srcId="{5368788F-503D-4A9D-8706-58BB1CD5C9A5}" destId="{5D5C21B7-8678-4002-9C21-95044758B506}" srcOrd="2" destOrd="0" parTransId="{57C17370-E355-4545-85F0-18544D5F67CA}" sibTransId="{AB9B26B2-F627-4CAD-9177-E1CEE2BE42A1}"/>
    <dgm:cxn modelId="{7E8EFAD8-F01A-4B04-9174-661DDB0277CB}" srcId="{F0A79232-FCF0-46BF-A26C-269AC4706AEC}" destId="{F6E35D50-2417-4BC5-8EAA-C99845F388E9}" srcOrd="3" destOrd="0" parTransId="{23EC2B56-37BC-4AC8-8A71-730DBF26A62F}" sibTransId="{71CC20FA-CDD9-4BBE-A8EE-789127E9F8FB}"/>
    <dgm:cxn modelId="{1355A169-E529-46EB-A365-77942C0B4B20}" type="presOf" srcId="{68346BC6-0434-4B2E-AFA4-4699EA677304}" destId="{9BC33097-9E84-455E-97AE-9CF614C4289B}" srcOrd="0" destOrd="2" presId="urn:microsoft.com/office/officeart/2005/8/layout/list1"/>
    <dgm:cxn modelId="{0B02EACF-FD4A-4453-9C53-3691A54BB56D}" srcId="{5D5C21B7-8678-4002-9C21-95044758B506}" destId="{8C41391E-B337-4F84-9823-A899C5D53299}" srcOrd="1" destOrd="0" parTransId="{FF4EA21F-092B-4534-A4B0-3BFEC5EA02BE}" sibTransId="{4F42AF91-CFDE-4AE2-91F8-8315625F5376}"/>
    <dgm:cxn modelId="{F034A6DC-608C-42C4-96E8-5077AB666FBA}" srcId="{5D5C21B7-8678-4002-9C21-95044758B506}" destId="{149557F3-FEF2-4608-A1E9-29E52692E670}" srcOrd="2" destOrd="0" parTransId="{2BF70000-B3BE-4508-A906-B3E88E0D786E}" sibTransId="{4AE9E999-40FD-4BE0-9074-C0932F789EBB}"/>
    <dgm:cxn modelId="{5FA44C3A-B41D-4049-B718-82BDC0E56701}" type="presOf" srcId="{ECA18B74-2A10-4708-A220-3AE8C5FBF599}" destId="{F0E9B1A7-6A5E-4076-A33C-989ED42B16C0}" srcOrd="0" destOrd="2" presId="urn:microsoft.com/office/officeart/2005/8/layout/list1"/>
    <dgm:cxn modelId="{7ACBACB3-D251-431C-B490-5722DADC337C}" type="presOf" srcId="{8C41391E-B337-4F84-9823-A899C5D53299}" destId="{E5082A7A-DB3C-45AF-8060-80A32AC63BBB}" srcOrd="0" destOrd="1" presId="urn:microsoft.com/office/officeart/2005/8/layout/list1"/>
    <dgm:cxn modelId="{17ADB967-566A-4CB2-A8C6-FE16BCDE69CA}" type="presOf" srcId="{B7F2D3A2-BD0E-465F-9F60-AD638CE87FC8}" destId="{E5082A7A-DB3C-45AF-8060-80A32AC63BBB}" srcOrd="0" destOrd="4" presId="urn:microsoft.com/office/officeart/2005/8/layout/list1"/>
    <dgm:cxn modelId="{1E19E577-1325-4F72-8CCA-9EA8BC0A0069}" type="presParOf" srcId="{09346B98-CDF7-4FDF-A7C7-66E43A86DB55}" destId="{A95A78BC-BD76-43F8-9E05-C39DB5BF9098}" srcOrd="0" destOrd="0" presId="urn:microsoft.com/office/officeart/2005/8/layout/list1"/>
    <dgm:cxn modelId="{94505425-5221-4662-837B-0AC1D87CF8BB}" type="presParOf" srcId="{A95A78BC-BD76-43F8-9E05-C39DB5BF9098}" destId="{EED1CC27-9BA1-4028-8B3F-972F9E5C2FB0}" srcOrd="0" destOrd="0" presId="urn:microsoft.com/office/officeart/2005/8/layout/list1"/>
    <dgm:cxn modelId="{12B1E2A1-201F-43D0-980F-CCC6759B50F5}" type="presParOf" srcId="{A95A78BC-BD76-43F8-9E05-C39DB5BF9098}" destId="{155C8009-9543-4799-BE00-D2A698156E42}" srcOrd="1" destOrd="0" presId="urn:microsoft.com/office/officeart/2005/8/layout/list1"/>
    <dgm:cxn modelId="{AD09A17C-CBEF-4A5B-BD41-FE635012D448}" type="presParOf" srcId="{09346B98-CDF7-4FDF-A7C7-66E43A86DB55}" destId="{A85474CF-A9E4-4F0D-8DC7-8612E0766631}" srcOrd="1" destOrd="0" presId="urn:microsoft.com/office/officeart/2005/8/layout/list1"/>
    <dgm:cxn modelId="{11D6E6AA-EEFF-4F71-808E-FC897045DE41}" type="presParOf" srcId="{09346B98-CDF7-4FDF-A7C7-66E43A86DB55}" destId="{9BC33097-9E84-455E-97AE-9CF614C4289B}" srcOrd="2" destOrd="0" presId="urn:microsoft.com/office/officeart/2005/8/layout/list1"/>
    <dgm:cxn modelId="{B8429874-2D59-4B1E-A313-5AC0911F0226}" type="presParOf" srcId="{09346B98-CDF7-4FDF-A7C7-66E43A86DB55}" destId="{5A6A28CE-A68A-44DA-AB25-36BFC4AF4021}" srcOrd="3" destOrd="0" presId="urn:microsoft.com/office/officeart/2005/8/layout/list1"/>
    <dgm:cxn modelId="{2C064EB4-9063-4545-9046-82A3FA70199A}" type="presParOf" srcId="{09346B98-CDF7-4FDF-A7C7-66E43A86DB55}" destId="{0CD6F31E-A0B7-42CD-8F3B-7F2553589F4E}" srcOrd="4" destOrd="0" presId="urn:microsoft.com/office/officeart/2005/8/layout/list1"/>
    <dgm:cxn modelId="{217BB6C2-0B1D-46EA-8563-8D0B85C3E1D8}" type="presParOf" srcId="{0CD6F31E-A0B7-42CD-8F3B-7F2553589F4E}" destId="{51609A17-B8FD-4D39-A4A7-DCA0E948D70F}" srcOrd="0" destOrd="0" presId="urn:microsoft.com/office/officeart/2005/8/layout/list1"/>
    <dgm:cxn modelId="{EF7C503A-72F0-4121-8836-30D8FD3646CA}" type="presParOf" srcId="{0CD6F31E-A0B7-42CD-8F3B-7F2553589F4E}" destId="{6824616A-7419-4C41-B86D-352F0F6C6B8B}" srcOrd="1" destOrd="0" presId="urn:microsoft.com/office/officeart/2005/8/layout/list1"/>
    <dgm:cxn modelId="{5EE0F0AC-DBAF-49EE-A337-C298650431D7}" type="presParOf" srcId="{09346B98-CDF7-4FDF-A7C7-66E43A86DB55}" destId="{55CB04C2-7858-4D52-9FC2-B79431BF2851}" srcOrd="5" destOrd="0" presId="urn:microsoft.com/office/officeart/2005/8/layout/list1"/>
    <dgm:cxn modelId="{84B8A820-C8A9-45CD-9729-235DF18B1B6A}" type="presParOf" srcId="{09346B98-CDF7-4FDF-A7C7-66E43A86DB55}" destId="{F0E9B1A7-6A5E-4076-A33C-989ED42B16C0}" srcOrd="6" destOrd="0" presId="urn:microsoft.com/office/officeart/2005/8/layout/list1"/>
    <dgm:cxn modelId="{72B4C5AF-59E3-4904-A90C-C977AF04DDD3}" type="presParOf" srcId="{09346B98-CDF7-4FDF-A7C7-66E43A86DB55}" destId="{A34F21B5-59A3-486F-8E3E-24FFFC5AD760}" srcOrd="7" destOrd="0" presId="urn:microsoft.com/office/officeart/2005/8/layout/list1"/>
    <dgm:cxn modelId="{2C372402-634D-4EC3-A294-A1F907FCEC3C}" type="presParOf" srcId="{09346B98-CDF7-4FDF-A7C7-66E43A86DB55}" destId="{503253B7-3389-476A-A8C1-B2FC795490C9}" srcOrd="8" destOrd="0" presId="urn:microsoft.com/office/officeart/2005/8/layout/list1"/>
    <dgm:cxn modelId="{D4131617-3896-4C5D-A06A-4298E6D9830C}" type="presParOf" srcId="{503253B7-3389-476A-A8C1-B2FC795490C9}" destId="{8655790E-7E16-425E-9383-96F2B6EE2C49}" srcOrd="0" destOrd="0" presId="urn:microsoft.com/office/officeart/2005/8/layout/list1"/>
    <dgm:cxn modelId="{F629C97D-0FE9-4889-BB29-7E35069BEB0D}" type="presParOf" srcId="{503253B7-3389-476A-A8C1-B2FC795490C9}" destId="{CA2AFD19-D330-4E93-B42B-F1B479D4027B}" srcOrd="1" destOrd="0" presId="urn:microsoft.com/office/officeart/2005/8/layout/list1"/>
    <dgm:cxn modelId="{BD400330-E14E-4B0D-BACB-1614821EF892}" type="presParOf" srcId="{09346B98-CDF7-4FDF-A7C7-66E43A86DB55}" destId="{9A411F7E-2394-4133-8A38-F2C6EC025866}" srcOrd="9" destOrd="0" presId="urn:microsoft.com/office/officeart/2005/8/layout/list1"/>
    <dgm:cxn modelId="{1D019329-6485-42AE-AB79-F30D7BB0EA3C}" type="presParOf" srcId="{09346B98-CDF7-4FDF-A7C7-66E43A86DB55}" destId="{E5082A7A-DB3C-45AF-8060-80A32AC63BBB}" srcOrd="10" destOrd="0" presId="urn:microsoft.com/office/officeart/2005/8/layout/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368788F-503D-4A9D-8706-58BB1CD5C9A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CDBE2A-5AE5-4038-A131-BA829DDC8E27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u="sng" dirty="0" smtClean="0"/>
            <a:t>Проект №1</a:t>
          </a:r>
          <a:r>
            <a:rPr lang="ru-RU" sz="1800" dirty="0" smtClean="0"/>
            <a:t> «ШСОКО»</a:t>
          </a:r>
        </a:p>
      </dgm:t>
    </dgm:pt>
    <dgm:pt modelId="{B1AA4B35-1CE6-4ACE-8B96-D899BE9FC62A}" type="parTrans" cxnId="{7244FB4F-D884-48A7-B999-17A9CCEAA6A1}">
      <dgm:prSet/>
      <dgm:spPr/>
      <dgm:t>
        <a:bodyPr/>
        <a:lstStyle/>
        <a:p>
          <a:endParaRPr lang="ru-RU" sz="2800"/>
        </a:p>
      </dgm:t>
    </dgm:pt>
    <dgm:pt modelId="{8AFADBF7-6B5A-4485-BF2F-78C4A4603B2F}" type="sibTrans" cxnId="{7244FB4F-D884-48A7-B999-17A9CCEAA6A1}">
      <dgm:prSet custT="1"/>
      <dgm:spPr/>
      <dgm:t>
        <a:bodyPr/>
        <a:lstStyle/>
        <a:p>
          <a:endParaRPr lang="ru-RU" sz="4800"/>
        </a:p>
      </dgm:t>
    </dgm:pt>
    <dgm:pt modelId="{EB898B64-1B80-468E-98C3-CC58737415D3}">
      <dgm:prSet phldrT="[Текст]" custT="1"/>
      <dgm:spPr/>
      <dgm:t>
        <a:bodyPr/>
        <a:lstStyle/>
        <a:p>
          <a:r>
            <a:rPr lang="ru-RU" sz="1100" dirty="0" smtClean="0"/>
            <a:t> </a:t>
          </a:r>
          <a:r>
            <a:rPr lang="ru-RU" sz="1400" dirty="0" smtClean="0"/>
            <a:t>Представлены:</a:t>
          </a:r>
          <a:endParaRPr lang="ru-RU" sz="1400" dirty="0"/>
        </a:p>
      </dgm:t>
    </dgm:pt>
    <dgm:pt modelId="{C8DDB36A-83C5-46F4-A136-BF5410579058}" type="parTrans" cxnId="{06319EB4-D1EA-484D-BF44-6203BD9D6691}">
      <dgm:prSet/>
      <dgm:spPr/>
      <dgm:t>
        <a:bodyPr/>
        <a:lstStyle/>
        <a:p>
          <a:endParaRPr lang="ru-RU" sz="2800"/>
        </a:p>
      </dgm:t>
    </dgm:pt>
    <dgm:pt modelId="{ED82F4D9-DBF1-4CBB-B197-27E97187FBA7}" type="sibTrans" cxnId="{06319EB4-D1EA-484D-BF44-6203BD9D6691}">
      <dgm:prSet/>
      <dgm:spPr/>
      <dgm:t>
        <a:bodyPr/>
        <a:lstStyle/>
        <a:p>
          <a:endParaRPr lang="ru-RU" sz="2800"/>
        </a:p>
      </dgm:t>
    </dgm:pt>
    <dgm:pt modelId="{F0A79232-FCF0-46BF-A26C-269AC4706AEC}">
      <dgm:prSet phldrT="[Текст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u="sng" dirty="0" smtClean="0"/>
            <a:t>Проект №2</a:t>
          </a:r>
        </a:p>
        <a:p>
          <a:r>
            <a:rPr lang="ru-RU" sz="1800" dirty="0" smtClean="0"/>
            <a:t>«Повышение педагогического мастерства»</a:t>
          </a:r>
        </a:p>
      </dgm:t>
    </dgm:pt>
    <dgm:pt modelId="{67DD30E8-DD83-4C83-B710-BABD9AA867C9}" type="parTrans" cxnId="{FCDF9F2D-8118-40BF-A5EC-625EE21D5B88}">
      <dgm:prSet/>
      <dgm:spPr/>
      <dgm:t>
        <a:bodyPr/>
        <a:lstStyle/>
        <a:p>
          <a:endParaRPr lang="ru-RU" sz="2800"/>
        </a:p>
      </dgm:t>
    </dgm:pt>
    <dgm:pt modelId="{6F0720FE-B2C8-4A85-84D3-DA2A7D7F8811}" type="sibTrans" cxnId="{FCDF9F2D-8118-40BF-A5EC-625EE21D5B88}">
      <dgm:prSet custT="1"/>
      <dgm:spPr/>
      <dgm:t>
        <a:bodyPr/>
        <a:lstStyle/>
        <a:p>
          <a:endParaRPr lang="ru-RU" sz="4800"/>
        </a:p>
      </dgm:t>
    </dgm:pt>
    <dgm:pt modelId="{3B965B6D-025C-4E19-9BC7-97CB7FAAE01F}">
      <dgm:prSet phldrT="[Текст]" custT="1"/>
      <dgm:spPr/>
      <dgm:t>
        <a:bodyPr/>
        <a:lstStyle/>
        <a:p>
          <a:r>
            <a:rPr lang="ru-RU" sz="1100" dirty="0" smtClean="0"/>
            <a:t> </a:t>
          </a:r>
          <a:r>
            <a:rPr lang="ru-RU" sz="1400" dirty="0" smtClean="0"/>
            <a:t>подобраны и пройдены курсы по повышению квалификации в соответствии с «Картой намерений»</a:t>
          </a:r>
          <a:endParaRPr lang="ru-RU" sz="1400" dirty="0"/>
        </a:p>
      </dgm:t>
    </dgm:pt>
    <dgm:pt modelId="{60862E79-8B0B-4ED4-9BC7-43677A14EFBF}" type="parTrans" cxnId="{2E5A2576-CA75-4DCD-9BA7-42C339DBCE08}">
      <dgm:prSet/>
      <dgm:spPr/>
      <dgm:t>
        <a:bodyPr/>
        <a:lstStyle/>
        <a:p>
          <a:endParaRPr lang="ru-RU" sz="2800"/>
        </a:p>
      </dgm:t>
    </dgm:pt>
    <dgm:pt modelId="{E862BF21-0A6E-44BC-8D90-56C37A1DDD65}" type="sibTrans" cxnId="{2E5A2576-CA75-4DCD-9BA7-42C339DBCE08}">
      <dgm:prSet/>
      <dgm:spPr/>
      <dgm:t>
        <a:bodyPr/>
        <a:lstStyle/>
        <a:p>
          <a:endParaRPr lang="ru-RU" sz="2800"/>
        </a:p>
      </dgm:t>
    </dgm:pt>
    <dgm:pt modelId="{5D5C21B7-8678-4002-9C21-95044758B506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u="sng" dirty="0" smtClean="0"/>
            <a:t>Проект №3</a:t>
          </a:r>
        </a:p>
        <a:p>
          <a:r>
            <a:rPr lang="ru-RU" sz="1800" dirty="0" smtClean="0"/>
            <a:t>«Уклад школы»</a:t>
          </a:r>
          <a:endParaRPr lang="ru-RU" sz="1800" dirty="0"/>
        </a:p>
      </dgm:t>
    </dgm:pt>
    <dgm:pt modelId="{57C17370-E355-4545-85F0-18544D5F67CA}" type="parTrans" cxnId="{53A9B3BA-9ED4-4F34-9F17-EF5A563405A7}">
      <dgm:prSet/>
      <dgm:spPr/>
      <dgm:t>
        <a:bodyPr/>
        <a:lstStyle/>
        <a:p>
          <a:endParaRPr lang="ru-RU" sz="2800"/>
        </a:p>
      </dgm:t>
    </dgm:pt>
    <dgm:pt modelId="{AB9B26B2-F627-4CAD-9177-E1CEE2BE42A1}" type="sibTrans" cxnId="{53A9B3BA-9ED4-4F34-9F17-EF5A563405A7}">
      <dgm:prSet/>
      <dgm:spPr/>
      <dgm:t>
        <a:bodyPr/>
        <a:lstStyle/>
        <a:p>
          <a:endParaRPr lang="ru-RU" sz="2800"/>
        </a:p>
      </dgm:t>
    </dgm:pt>
    <dgm:pt modelId="{3705A0FA-34D5-4B44-B342-E59EBF07ADDD}">
      <dgm:prSet phldrT="[Текст]" custT="1"/>
      <dgm:spPr/>
      <dgm:t>
        <a:bodyPr/>
        <a:lstStyle/>
        <a:p>
          <a:endParaRPr lang="ru-RU" sz="1100" dirty="0"/>
        </a:p>
      </dgm:t>
    </dgm:pt>
    <dgm:pt modelId="{2CB68E2A-575E-43A8-9057-EBE1AA789FE0}" type="parTrans" cxnId="{266F9BAE-8610-4456-A298-CBF82CE2F995}">
      <dgm:prSet/>
      <dgm:spPr/>
      <dgm:t>
        <a:bodyPr/>
        <a:lstStyle/>
        <a:p>
          <a:endParaRPr lang="ru-RU" sz="2800"/>
        </a:p>
      </dgm:t>
    </dgm:pt>
    <dgm:pt modelId="{63898EB0-C191-4598-BEAF-98AD3F29C327}" type="sibTrans" cxnId="{266F9BAE-8610-4456-A298-CBF82CE2F995}">
      <dgm:prSet/>
      <dgm:spPr/>
      <dgm:t>
        <a:bodyPr/>
        <a:lstStyle/>
        <a:p>
          <a:endParaRPr lang="ru-RU" sz="2800"/>
        </a:p>
      </dgm:t>
    </dgm:pt>
    <dgm:pt modelId="{501EE52E-696F-4880-A694-8D9A424F4D86}">
      <dgm:prSet custT="1"/>
      <dgm:spPr/>
      <dgm:t>
        <a:bodyPr/>
        <a:lstStyle/>
        <a:p>
          <a:endParaRPr lang="ru-RU" sz="1100" dirty="0"/>
        </a:p>
      </dgm:t>
    </dgm:pt>
    <dgm:pt modelId="{5688471E-125F-467C-AD67-F6AD06DA6342}" type="parTrans" cxnId="{5857646F-9FA6-40DA-BB58-17F6094F84EB}">
      <dgm:prSet/>
      <dgm:spPr/>
      <dgm:t>
        <a:bodyPr/>
        <a:lstStyle/>
        <a:p>
          <a:endParaRPr lang="ru-RU" sz="2800"/>
        </a:p>
      </dgm:t>
    </dgm:pt>
    <dgm:pt modelId="{58C42605-FD3C-4454-8508-67FE7B1B022B}" type="sibTrans" cxnId="{5857646F-9FA6-40DA-BB58-17F6094F84EB}">
      <dgm:prSet/>
      <dgm:spPr/>
      <dgm:t>
        <a:bodyPr/>
        <a:lstStyle/>
        <a:p>
          <a:endParaRPr lang="ru-RU" sz="2800"/>
        </a:p>
      </dgm:t>
    </dgm:pt>
    <dgm:pt modelId="{68346BC6-0434-4B2E-AFA4-4699EA677304}">
      <dgm:prSet custT="1"/>
      <dgm:spPr/>
      <dgm:t>
        <a:bodyPr/>
        <a:lstStyle/>
        <a:p>
          <a:r>
            <a:rPr lang="ru-RU" sz="1400" dirty="0" smtClean="0"/>
            <a:t> сравнительный мониторинг  качества профессиональной компетентности педагогов;</a:t>
          </a:r>
          <a:endParaRPr lang="ru-RU" sz="1400" dirty="0"/>
        </a:p>
      </dgm:t>
    </dgm:pt>
    <dgm:pt modelId="{AF4A6722-482B-4D59-9094-5FE92FE978D3}" type="sibTrans" cxnId="{29D9EBE3-C321-414E-A410-4D6501391743}">
      <dgm:prSet/>
      <dgm:spPr/>
      <dgm:t>
        <a:bodyPr/>
        <a:lstStyle/>
        <a:p>
          <a:endParaRPr lang="ru-RU" sz="2800"/>
        </a:p>
      </dgm:t>
    </dgm:pt>
    <dgm:pt modelId="{2AA39CA2-AB74-4C08-8C47-E438C9DD9888}" type="parTrans" cxnId="{29D9EBE3-C321-414E-A410-4D6501391743}">
      <dgm:prSet/>
      <dgm:spPr/>
      <dgm:t>
        <a:bodyPr/>
        <a:lstStyle/>
        <a:p>
          <a:endParaRPr lang="ru-RU" sz="2800"/>
        </a:p>
      </dgm:t>
    </dgm:pt>
    <dgm:pt modelId="{ECF282A8-28F8-4BFF-8E5C-5EDAECE947F2}">
      <dgm:prSet custT="1"/>
      <dgm:spPr/>
      <dgm:t>
        <a:bodyPr/>
        <a:lstStyle/>
        <a:p>
          <a:r>
            <a:rPr lang="ru-RU" sz="1400" dirty="0" smtClean="0"/>
            <a:t>Сравнительный анализ и динамика личностного развития школьников, </a:t>
          </a:r>
          <a:endParaRPr lang="ru-RU" sz="1400" dirty="0"/>
        </a:p>
      </dgm:t>
    </dgm:pt>
    <dgm:pt modelId="{24DC3AFC-77C2-471C-B219-C2A831DDECB6}" type="parTrans" cxnId="{E60D7252-37DB-49BD-A2AB-E9B79B204CFD}">
      <dgm:prSet/>
      <dgm:spPr/>
      <dgm:t>
        <a:bodyPr/>
        <a:lstStyle/>
        <a:p>
          <a:endParaRPr lang="ru-RU" sz="2800"/>
        </a:p>
      </dgm:t>
    </dgm:pt>
    <dgm:pt modelId="{6E9BB462-E062-4B33-9F87-AC7EF8CB8E31}" type="sibTrans" cxnId="{E60D7252-37DB-49BD-A2AB-E9B79B204CFD}">
      <dgm:prSet/>
      <dgm:spPr/>
      <dgm:t>
        <a:bodyPr/>
        <a:lstStyle/>
        <a:p>
          <a:endParaRPr lang="ru-RU" sz="2800"/>
        </a:p>
      </dgm:t>
    </dgm:pt>
    <dgm:pt modelId="{5658EA60-D44E-4D72-A10F-826F902E0E30}">
      <dgm:prSet custT="1"/>
      <dgm:spPr/>
      <dgm:t>
        <a:bodyPr/>
        <a:lstStyle/>
        <a:p>
          <a:r>
            <a:rPr lang="ru-RU" sz="1400" dirty="0" smtClean="0"/>
            <a:t> сопровождение </a:t>
          </a:r>
          <a:r>
            <a:rPr lang="ru-RU" sz="1400" dirty="0" err="1" smtClean="0"/>
            <a:t>посткурсовой</a:t>
          </a:r>
          <a:r>
            <a:rPr lang="ru-RU" sz="1400" dirty="0" smtClean="0"/>
            <a:t>  деятельности </a:t>
          </a:r>
          <a:endParaRPr lang="ru-RU" sz="1400" dirty="0"/>
        </a:p>
      </dgm:t>
    </dgm:pt>
    <dgm:pt modelId="{8C1EE35C-0C0E-41CD-8AE4-E793465E5991}" type="parTrans" cxnId="{81E1937E-505C-4D66-B8B4-A5A4436A8AA6}">
      <dgm:prSet/>
      <dgm:spPr/>
      <dgm:t>
        <a:bodyPr/>
        <a:lstStyle/>
        <a:p>
          <a:endParaRPr lang="ru-RU" sz="2800"/>
        </a:p>
      </dgm:t>
    </dgm:pt>
    <dgm:pt modelId="{16DA3910-34F9-4E61-B310-56FA7730B525}" type="sibTrans" cxnId="{81E1937E-505C-4D66-B8B4-A5A4436A8AA6}">
      <dgm:prSet/>
      <dgm:spPr/>
      <dgm:t>
        <a:bodyPr/>
        <a:lstStyle/>
        <a:p>
          <a:endParaRPr lang="ru-RU" sz="2800"/>
        </a:p>
      </dgm:t>
    </dgm:pt>
    <dgm:pt modelId="{7C66C5A9-FA67-4894-9514-60A1B470128F}">
      <dgm:prSet custT="1"/>
      <dgm:spPr/>
      <dgm:t>
        <a:bodyPr/>
        <a:lstStyle/>
        <a:p>
          <a:r>
            <a:rPr lang="ru-RU" sz="1400" dirty="0" smtClean="0"/>
            <a:t>Развитие сетевых форм взаимодействия </a:t>
          </a:r>
          <a:endParaRPr lang="ru-RU" sz="1400" dirty="0"/>
        </a:p>
      </dgm:t>
    </dgm:pt>
    <dgm:pt modelId="{6E212485-5312-4B24-BE06-76B68D2A69D8}" type="parTrans" cxnId="{924A27E4-65C9-4AA2-80EB-6F61A2A1449A}">
      <dgm:prSet/>
      <dgm:spPr/>
      <dgm:t>
        <a:bodyPr/>
        <a:lstStyle/>
        <a:p>
          <a:endParaRPr lang="ru-RU" sz="2800"/>
        </a:p>
      </dgm:t>
    </dgm:pt>
    <dgm:pt modelId="{9FD16C52-A470-4FE4-8350-338601835BB4}" type="sibTrans" cxnId="{924A27E4-65C9-4AA2-80EB-6F61A2A1449A}">
      <dgm:prSet/>
      <dgm:spPr/>
      <dgm:t>
        <a:bodyPr/>
        <a:lstStyle/>
        <a:p>
          <a:endParaRPr lang="ru-RU" sz="2800"/>
        </a:p>
      </dgm:t>
    </dgm:pt>
    <dgm:pt modelId="{7469F2D5-84A9-4DAB-A1BA-EDED33EE32AA}">
      <dgm:prSet custT="1"/>
      <dgm:spPr/>
      <dgm:t>
        <a:bodyPr/>
        <a:lstStyle/>
        <a:p>
          <a:r>
            <a:rPr lang="ru-RU" sz="1400" dirty="0" smtClean="0"/>
            <a:t>Награждения, Доска Почета</a:t>
          </a:r>
          <a:endParaRPr lang="ru-RU" sz="1400" dirty="0"/>
        </a:p>
      </dgm:t>
    </dgm:pt>
    <dgm:pt modelId="{D7F759EA-9861-48CD-8668-48D9BCD85E1B}" type="parTrans" cxnId="{C508BD8F-085C-4E85-A5A2-DB1E2324BD8A}">
      <dgm:prSet/>
      <dgm:spPr/>
      <dgm:t>
        <a:bodyPr/>
        <a:lstStyle/>
        <a:p>
          <a:endParaRPr lang="ru-RU" sz="2800"/>
        </a:p>
      </dgm:t>
    </dgm:pt>
    <dgm:pt modelId="{7091D22E-11CE-4AE3-871F-24EFD6D1C21B}" type="sibTrans" cxnId="{C508BD8F-085C-4E85-A5A2-DB1E2324BD8A}">
      <dgm:prSet/>
      <dgm:spPr/>
      <dgm:t>
        <a:bodyPr/>
        <a:lstStyle/>
        <a:p>
          <a:endParaRPr lang="ru-RU" sz="2800"/>
        </a:p>
      </dgm:t>
    </dgm:pt>
    <dgm:pt modelId="{624493EC-60B5-41B4-AC5F-0CB840EDB4EA}">
      <dgm:prSet custT="1"/>
      <dgm:spPr/>
      <dgm:t>
        <a:bodyPr/>
        <a:lstStyle/>
        <a:p>
          <a:r>
            <a:rPr lang="ru-RU" sz="1400" dirty="0" smtClean="0"/>
            <a:t>Сравнительный анализ и динамика работы родительского комитета, службы медиации и самоуправления.</a:t>
          </a:r>
          <a:endParaRPr lang="ru-RU" sz="1400" dirty="0"/>
        </a:p>
      </dgm:t>
    </dgm:pt>
    <dgm:pt modelId="{A77E37F0-8C87-4AAB-A30C-BE1D855AB86E}" type="parTrans" cxnId="{EE88725B-F463-4B8B-8DFA-03C5A81F2189}">
      <dgm:prSet/>
      <dgm:spPr/>
      <dgm:t>
        <a:bodyPr/>
        <a:lstStyle/>
        <a:p>
          <a:endParaRPr lang="ru-RU" sz="2800"/>
        </a:p>
      </dgm:t>
    </dgm:pt>
    <dgm:pt modelId="{B22C619D-D931-4B03-BC96-EE168DF21DBC}" type="sibTrans" cxnId="{EE88725B-F463-4B8B-8DFA-03C5A81F2189}">
      <dgm:prSet/>
      <dgm:spPr/>
      <dgm:t>
        <a:bodyPr/>
        <a:lstStyle/>
        <a:p>
          <a:endParaRPr lang="ru-RU" sz="2800"/>
        </a:p>
      </dgm:t>
    </dgm:pt>
    <dgm:pt modelId="{6E3A1C01-4C5D-4791-AC78-20E937945D21}">
      <dgm:prSet phldrT="[Текст]" custT="1"/>
      <dgm:spPr/>
      <dgm:t>
        <a:bodyPr/>
        <a:lstStyle/>
        <a:p>
          <a:r>
            <a:rPr lang="ru-RU" sz="1400" dirty="0" smtClean="0"/>
            <a:t> сравнительный анализ и динамика результатов  индивидуальных образовательных достижений обучающихся.</a:t>
          </a:r>
          <a:endParaRPr lang="ru-RU" sz="1400" dirty="0"/>
        </a:p>
      </dgm:t>
    </dgm:pt>
    <dgm:pt modelId="{9122B58E-FCDF-42E2-85FC-4F7E5DEF531F}" type="parTrans" cxnId="{8CC09DD5-2031-46FB-B172-9A7ABE8A953B}">
      <dgm:prSet/>
      <dgm:spPr/>
      <dgm:t>
        <a:bodyPr/>
        <a:lstStyle/>
        <a:p>
          <a:endParaRPr lang="ru-RU" sz="2800"/>
        </a:p>
      </dgm:t>
    </dgm:pt>
    <dgm:pt modelId="{85A9CE6E-2F9C-470A-AF18-9AB4BD79C359}" type="sibTrans" cxnId="{8CC09DD5-2031-46FB-B172-9A7ABE8A953B}">
      <dgm:prSet/>
      <dgm:spPr/>
      <dgm:t>
        <a:bodyPr/>
        <a:lstStyle/>
        <a:p>
          <a:endParaRPr lang="ru-RU" sz="2800"/>
        </a:p>
      </dgm:t>
    </dgm:pt>
    <dgm:pt modelId="{C6BA838D-1B0F-4BA4-9814-C2F9A3A293E5}">
      <dgm:prSet custT="1"/>
      <dgm:spPr/>
      <dgm:t>
        <a:bodyPr/>
        <a:lstStyle/>
        <a:p>
          <a:r>
            <a:rPr lang="ru-RU" sz="1400" dirty="0" smtClean="0"/>
            <a:t>  результаты работы ШСОКО на школьном сайте, публичном докладе директора школы</a:t>
          </a:r>
          <a:endParaRPr lang="ru-RU" sz="1400" dirty="0"/>
        </a:p>
      </dgm:t>
    </dgm:pt>
    <dgm:pt modelId="{6ED1F4EE-6149-4DEB-9641-8900EF1BA2D8}" type="parTrans" cxnId="{7640663A-54FA-45A8-94D1-557C87BB5EB2}">
      <dgm:prSet/>
      <dgm:spPr/>
      <dgm:t>
        <a:bodyPr/>
        <a:lstStyle/>
        <a:p>
          <a:endParaRPr lang="ru-RU" sz="2800"/>
        </a:p>
      </dgm:t>
    </dgm:pt>
    <dgm:pt modelId="{A6285800-D9FA-4751-AF83-91D91F5DF955}" type="sibTrans" cxnId="{7640663A-54FA-45A8-94D1-557C87BB5EB2}">
      <dgm:prSet/>
      <dgm:spPr/>
      <dgm:t>
        <a:bodyPr/>
        <a:lstStyle/>
        <a:p>
          <a:endParaRPr lang="ru-RU" sz="2800"/>
        </a:p>
      </dgm:t>
    </dgm:pt>
    <dgm:pt modelId="{CA7E6030-A814-4F93-9F5B-11080C8C3381}">
      <dgm:prSet custT="1"/>
      <dgm:spPr/>
      <dgm:t>
        <a:bodyPr/>
        <a:lstStyle/>
        <a:p>
          <a:endParaRPr lang="ru-RU" sz="1400" dirty="0"/>
        </a:p>
      </dgm:t>
    </dgm:pt>
    <dgm:pt modelId="{848F6A42-6572-4B95-BDDE-6A5322CB526E}" type="parTrans" cxnId="{99247859-D24F-4489-948F-974F7E319E9F}">
      <dgm:prSet/>
      <dgm:spPr/>
      <dgm:t>
        <a:bodyPr/>
        <a:lstStyle/>
        <a:p>
          <a:endParaRPr lang="ru-RU" sz="2800"/>
        </a:p>
      </dgm:t>
    </dgm:pt>
    <dgm:pt modelId="{3313213A-B4E0-4213-961D-6EF288E827A7}" type="sibTrans" cxnId="{99247859-D24F-4489-948F-974F7E319E9F}">
      <dgm:prSet/>
      <dgm:spPr/>
      <dgm:t>
        <a:bodyPr/>
        <a:lstStyle/>
        <a:p>
          <a:endParaRPr lang="ru-RU" sz="2800"/>
        </a:p>
      </dgm:t>
    </dgm:pt>
    <dgm:pt modelId="{48811860-ACC7-425F-8F22-5938DEF1EB2D}">
      <dgm:prSet custT="1"/>
      <dgm:spPr/>
      <dgm:t>
        <a:bodyPr/>
        <a:lstStyle/>
        <a:p>
          <a:r>
            <a:rPr lang="ru-RU" sz="1400" dirty="0" smtClean="0"/>
            <a:t>внесены изменения в положение о ШСОКО в соответствии с результатом ( критерии, процедуры)</a:t>
          </a:r>
          <a:endParaRPr lang="ru-RU" sz="1400" dirty="0"/>
        </a:p>
      </dgm:t>
    </dgm:pt>
    <dgm:pt modelId="{89D9EA59-94E0-486E-8B0D-3A9101A0C6F6}" type="parTrans" cxnId="{4F7BEA91-5856-4AFC-8A17-31A71F9158A4}">
      <dgm:prSet/>
      <dgm:spPr/>
      <dgm:t>
        <a:bodyPr/>
        <a:lstStyle/>
        <a:p>
          <a:endParaRPr lang="ru-RU" sz="2800"/>
        </a:p>
      </dgm:t>
    </dgm:pt>
    <dgm:pt modelId="{A3851B24-0600-4770-AF1F-F5F641333592}" type="sibTrans" cxnId="{4F7BEA91-5856-4AFC-8A17-31A71F9158A4}">
      <dgm:prSet/>
      <dgm:spPr/>
      <dgm:t>
        <a:bodyPr/>
        <a:lstStyle/>
        <a:p>
          <a:endParaRPr lang="ru-RU" sz="2800"/>
        </a:p>
      </dgm:t>
    </dgm:pt>
    <dgm:pt modelId="{0C005FD4-774E-4F50-A2DA-365845407579}">
      <dgm:prSet custT="1"/>
      <dgm:spPr/>
      <dgm:t>
        <a:bodyPr/>
        <a:lstStyle/>
        <a:p>
          <a:r>
            <a:rPr lang="ru-RU" sz="1400" dirty="0" smtClean="0"/>
            <a:t> Создание «методической копилки» педагогов</a:t>
          </a:r>
          <a:endParaRPr lang="ru-RU" sz="1400" dirty="0"/>
        </a:p>
      </dgm:t>
    </dgm:pt>
    <dgm:pt modelId="{A8F4EF2B-C28B-4E22-973C-714A6D88AC2A}" type="parTrans" cxnId="{2E979D18-CE06-45CE-A91B-02F6C84FAAF9}">
      <dgm:prSet/>
      <dgm:spPr/>
      <dgm:t>
        <a:bodyPr/>
        <a:lstStyle/>
        <a:p>
          <a:endParaRPr lang="ru-RU" sz="2800"/>
        </a:p>
      </dgm:t>
    </dgm:pt>
    <dgm:pt modelId="{2717A2F6-35C0-4D40-863C-6469EA7F36B5}" type="sibTrans" cxnId="{2E979D18-CE06-45CE-A91B-02F6C84FAAF9}">
      <dgm:prSet/>
      <dgm:spPr/>
      <dgm:t>
        <a:bodyPr/>
        <a:lstStyle/>
        <a:p>
          <a:endParaRPr lang="ru-RU" sz="2800"/>
        </a:p>
      </dgm:t>
    </dgm:pt>
    <dgm:pt modelId="{FD2C49A0-A65F-47D4-86E0-406AAE744803}">
      <dgm:prSet custT="1"/>
      <dgm:spPr/>
      <dgm:t>
        <a:bodyPr/>
        <a:lstStyle/>
        <a:p>
          <a:endParaRPr lang="ru-RU" sz="1100" dirty="0"/>
        </a:p>
      </dgm:t>
    </dgm:pt>
    <dgm:pt modelId="{EEC08258-0B9C-4CEB-B66E-E8CA95B6F5D6}" type="parTrans" cxnId="{65A2CB7D-3624-4D6D-91B2-28900C4EE4B0}">
      <dgm:prSet/>
      <dgm:spPr/>
      <dgm:t>
        <a:bodyPr/>
        <a:lstStyle/>
        <a:p>
          <a:endParaRPr lang="ru-RU" sz="2800"/>
        </a:p>
      </dgm:t>
    </dgm:pt>
    <dgm:pt modelId="{6BC62D14-A3F5-46A0-A907-12D764D926D0}" type="sibTrans" cxnId="{65A2CB7D-3624-4D6D-91B2-28900C4EE4B0}">
      <dgm:prSet/>
      <dgm:spPr/>
      <dgm:t>
        <a:bodyPr/>
        <a:lstStyle/>
        <a:p>
          <a:endParaRPr lang="ru-RU" sz="2800"/>
        </a:p>
      </dgm:t>
    </dgm:pt>
    <dgm:pt modelId="{521F261D-3023-43BD-BE99-C2306A12D79D}" type="pres">
      <dgm:prSet presAssocID="{5368788F-503D-4A9D-8706-58BB1CD5C9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BBB157-6AD5-4D45-B7A0-5D5D20DEEEC3}" type="pres">
      <dgm:prSet presAssocID="{83CDBE2A-5AE5-4038-A131-BA829DDC8E2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FDC839-4896-4F2E-9DC1-BE3D98113500}" type="pres">
      <dgm:prSet presAssocID="{83CDBE2A-5AE5-4038-A131-BA829DDC8E27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5DFD6-ACDF-4203-8C74-35EBE72319B8}" type="pres">
      <dgm:prSet presAssocID="{F0A79232-FCF0-46BF-A26C-269AC4706AE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A171F-CC9A-43E2-9C8D-2FACFDB60C47}" type="pres">
      <dgm:prSet presAssocID="{F0A79232-FCF0-46BF-A26C-269AC4706AEC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A33B1-AD5F-43A8-9D11-0D504D27BBEA}" type="pres">
      <dgm:prSet presAssocID="{5D5C21B7-8678-4002-9C21-95044758B50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8E93E2-59CD-49B3-B838-96615E0C2BC9}" type="pres">
      <dgm:prSet presAssocID="{5D5C21B7-8678-4002-9C21-95044758B506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5A2576-CA75-4DCD-9BA7-42C339DBCE08}" srcId="{F0A79232-FCF0-46BF-A26C-269AC4706AEC}" destId="{3B965B6D-025C-4E19-9BC7-97CB7FAAE01F}" srcOrd="0" destOrd="0" parTransId="{60862E79-8B0B-4ED4-9BC7-43677A14EFBF}" sibTransId="{E862BF21-0A6E-44BC-8D90-56C37A1DDD65}"/>
    <dgm:cxn modelId="{29D9EBE3-C321-414E-A410-4D6501391743}" srcId="{83CDBE2A-5AE5-4038-A131-BA829DDC8E27}" destId="{68346BC6-0434-4B2E-AFA4-4699EA677304}" srcOrd="2" destOrd="0" parTransId="{2AA39CA2-AB74-4C08-8C47-E438C9DD9888}" sibTransId="{AF4A6722-482B-4D59-9094-5FE92FE978D3}"/>
    <dgm:cxn modelId="{B1482600-3BF7-4349-8C95-A302074127E9}" type="presOf" srcId="{83CDBE2A-5AE5-4038-A131-BA829DDC8E27}" destId="{6EBBB157-6AD5-4D45-B7A0-5D5D20DEEEC3}" srcOrd="0" destOrd="0" presId="urn:microsoft.com/office/officeart/2005/8/layout/vList2"/>
    <dgm:cxn modelId="{99247859-D24F-4489-948F-974F7E319E9F}" srcId="{83CDBE2A-5AE5-4038-A131-BA829DDC8E27}" destId="{CA7E6030-A814-4F93-9F5B-11080C8C3381}" srcOrd="5" destOrd="0" parTransId="{848F6A42-6572-4B95-BDDE-6A5322CB526E}" sibTransId="{3313213A-B4E0-4213-961D-6EF288E827A7}"/>
    <dgm:cxn modelId="{FCDF9F2D-8118-40BF-A5EC-625EE21D5B88}" srcId="{5368788F-503D-4A9D-8706-58BB1CD5C9A5}" destId="{F0A79232-FCF0-46BF-A26C-269AC4706AEC}" srcOrd="1" destOrd="0" parTransId="{67DD30E8-DD83-4C83-B710-BABD9AA867C9}" sibTransId="{6F0720FE-B2C8-4A85-84D3-DA2A7D7F8811}"/>
    <dgm:cxn modelId="{7244FB4F-D884-48A7-B999-17A9CCEAA6A1}" srcId="{5368788F-503D-4A9D-8706-58BB1CD5C9A5}" destId="{83CDBE2A-5AE5-4038-A131-BA829DDC8E27}" srcOrd="0" destOrd="0" parTransId="{B1AA4B35-1CE6-4ACE-8B96-D899BE9FC62A}" sibTransId="{8AFADBF7-6B5A-4485-BF2F-78C4A4603B2F}"/>
    <dgm:cxn modelId="{68D0C51C-7EE3-48E1-96DC-E341FD3A57EB}" type="presOf" srcId="{C6BA838D-1B0F-4BA4-9814-C2F9A3A293E5}" destId="{ABFDC839-4896-4F2E-9DC1-BE3D98113500}" srcOrd="0" destOrd="4" presId="urn:microsoft.com/office/officeart/2005/8/layout/vList2"/>
    <dgm:cxn modelId="{F64F3389-BAC5-4B09-8587-0750702ED46B}" type="presOf" srcId="{501EE52E-696F-4880-A694-8D9A424F4D86}" destId="{552A171F-CC9A-43E2-9C8D-2FACFDB60C47}" srcOrd="0" destOrd="6" presId="urn:microsoft.com/office/officeart/2005/8/layout/vList2"/>
    <dgm:cxn modelId="{65A2CB7D-3624-4D6D-91B2-28900C4EE4B0}" srcId="{F0A79232-FCF0-46BF-A26C-269AC4706AEC}" destId="{FD2C49A0-A65F-47D4-86E0-406AAE744803}" srcOrd="5" destOrd="0" parTransId="{EEC08258-0B9C-4CEB-B66E-E8CA95B6F5D6}" sibTransId="{6BC62D14-A3F5-46A0-A907-12D764D926D0}"/>
    <dgm:cxn modelId="{307CEFEB-6FFD-4143-92A1-1BAE5150C4F0}" type="presOf" srcId="{3B965B6D-025C-4E19-9BC7-97CB7FAAE01F}" destId="{552A171F-CC9A-43E2-9C8D-2FACFDB60C47}" srcOrd="0" destOrd="0" presId="urn:microsoft.com/office/officeart/2005/8/layout/vList2"/>
    <dgm:cxn modelId="{D65BDDC7-5526-42A3-B283-60005562933D}" type="presOf" srcId="{5658EA60-D44E-4D72-A10F-826F902E0E30}" destId="{552A171F-CC9A-43E2-9C8D-2FACFDB60C47}" srcOrd="0" destOrd="1" presId="urn:microsoft.com/office/officeart/2005/8/layout/vList2"/>
    <dgm:cxn modelId="{1C22721B-45FB-4810-9607-8362ABCE067C}" type="presOf" srcId="{7C66C5A9-FA67-4894-9514-60A1B470128F}" destId="{552A171F-CC9A-43E2-9C8D-2FACFDB60C47}" srcOrd="0" destOrd="2" presId="urn:microsoft.com/office/officeart/2005/8/layout/vList2"/>
    <dgm:cxn modelId="{EA62F99C-6B6E-4BC2-AB48-4F6DA0B8D275}" type="presOf" srcId="{7469F2D5-84A9-4DAB-A1BA-EDED33EE32AA}" destId="{552A171F-CC9A-43E2-9C8D-2FACFDB60C47}" srcOrd="0" destOrd="3" presId="urn:microsoft.com/office/officeart/2005/8/layout/vList2"/>
    <dgm:cxn modelId="{671C1FAB-795E-4B3F-868D-E6C13A067003}" type="presOf" srcId="{48811860-ACC7-425F-8F22-5938DEF1EB2D}" destId="{ABFDC839-4896-4F2E-9DC1-BE3D98113500}" srcOrd="0" destOrd="3" presId="urn:microsoft.com/office/officeart/2005/8/layout/vList2"/>
    <dgm:cxn modelId="{06319EB4-D1EA-484D-BF44-6203BD9D6691}" srcId="{83CDBE2A-5AE5-4038-A131-BA829DDC8E27}" destId="{EB898B64-1B80-468E-98C3-CC58737415D3}" srcOrd="0" destOrd="0" parTransId="{C8DDB36A-83C5-46F4-A136-BF5410579058}" sibTransId="{ED82F4D9-DBF1-4CBB-B197-27E97187FBA7}"/>
    <dgm:cxn modelId="{924A27E4-65C9-4AA2-80EB-6F61A2A1449A}" srcId="{F0A79232-FCF0-46BF-A26C-269AC4706AEC}" destId="{7C66C5A9-FA67-4894-9514-60A1B470128F}" srcOrd="2" destOrd="0" parTransId="{6E212485-5312-4B24-BE06-76B68D2A69D8}" sibTransId="{9FD16C52-A470-4FE4-8350-338601835BB4}"/>
    <dgm:cxn modelId="{EE88725B-F463-4B8B-8DFA-03C5A81F2189}" srcId="{5D5C21B7-8678-4002-9C21-95044758B506}" destId="{624493EC-60B5-41B4-AC5F-0CB840EDB4EA}" srcOrd="2" destOrd="0" parTransId="{A77E37F0-8C87-4AAB-A30C-BE1D855AB86E}" sibTransId="{B22C619D-D931-4B03-BC96-EE168DF21DBC}"/>
    <dgm:cxn modelId="{8EBE9BCF-ABDC-4619-AF0A-6CEB21394E92}" type="presOf" srcId="{5D5C21B7-8678-4002-9C21-95044758B506}" destId="{224A33B1-AD5F-43A8-9D11-0D504D27BBEA}" srcOrd="0" destOrd="0" presId="urn:microsoft.com/office/officeart/2005/8/layout/vList2"/>
    <dgm:cxn modelId="{F7B49E77-A5E0-465E-B153-AEDDC5D46905}" type="presOf" srcId="{EB898B64-1B80-468E-98C3-CC58737415D3}" destId="{ABFDC839-4896-4F2E-9DC1-BE3D98113500}" srcOrd="0" destOrd="0" presId="urn:microsoft.com/office/officeart/2005/8/layout/vList2"/>
    <dgm:cxn modelId="{BBDC4610-3585-456F-9015-A25A36EFFA14}" type="presOf" srcId="{6E3A1C01-4C5D-4791-AC78-20E937945D21}" destId="{ABFDC839-4896-4F2E-9DC1-BE3D98113500}" srcOrd="0" destOrd="1" presId="urn:microsoft.com/office/officeart/2005/8/layout/vList2"/>
    <dgm:cxn modelId="{7640663A-54FA-45A8-94D1-557C87BB5EB2}" srcId="{83CDBE2A-5AE5-4038-A131-BA829DDC8E27}" destId="{C6BA838D-1B0F-4BA4-9814-C2F9A3A293E5}" srcOrd="4" destOrd="0" parTransId="{6ED1F4EE-6149-4DEB-9641-8900EF1BA2D8}" sibTransId="{A6285800-D9FA-4751-AF83-91D91F5DF955}"/>
    <dgm:cxn modelId="{7C44147F-E191-4B8E-9E93-FAD786B9CD84}" type="presOf" srcId="{3705A0FA-34D5-4B44-B342-E59EBF07ADDD}" destId="{8F8E93E2-59CD-49B3-B838-96615E0C2BC9}" srcOrd="0" destOrd="0" presId="urn:microsoft.com/office/officeart/2005/8/layout/vList2"/>
    <dgm:cxn modelId="{A33D6EEB-765B-45CA-B929-BD11D702D688}" type="presOf" srcId="{FD2C49A0-A65F-47D4-86E0-406AAE744803}" destId="{552A171F-CC9A-43E2-9C8D-2FACFDB60C47}" srcOrd="0" destOrd="5" presId="urn:microsoft.com/office/officeart/2005/8/layout/vList2"/>
    <dgm:cxn modelId="{4F7BEA91-5856-4AFC-8A17-31A71F9158A4}" srcId="{83CDBE2A-5AE5-4038-A131-BA829DDC8E27}" destId="{48811860-ACC7-425F-8F22-5938DEF1EB2D}" srcOrd="3" destOrd="0" parTransId="{89D9EA59-94E0-486E-8B0D-3A9101A0C6F6}" sibTransId="{A3851B24-0600-4770-AF1F-F5F641333592}"/>
    <dgm:cxn modelId="{58FC81BB-D535-4831-B8B8-8C3B2EE0E4E3}" type="presOf" srcId="{0C005FD4-774E-4F50-A2DA-365845407579}" destId="{552A171F-CC9A-43E2-9C8D-2FACFDB60C47}" srcOrd="0" destOrd="4" presId="urn:microsoft.com/office/officeart/2005/8/layout/vList2"/>
    <dgm:cxn modelId="{266F9BAE-8610-4456-A298-CBF82CE2F995}" srcId="{5D5C21B7-8678-4002-9C21-95044758B506}" destId="{3705A0FA-34D5-4B44-B342-E59EBF07ADDD}" srcOrd="0" destOrd="0" parTransId="{2CB68E2A-575E-43A8-9057-EBE1AA789FE0}" sibTransId="{63898EB0-C191-4598-BEAF-98AD3F29C327}"/>
    <dgm:cxn modelId="{8CC09DD5-2031-46FB-B172-9A7ABE8A953B}" srcId="{83CDBE2A-5AE5-4038-A131-BA829DDC8E27}" destId="{6E3A1C01-4C5D-4791-AC78-20E937945D21}" srcOrd="1" destOrd="0" parTransId="{9122B58E-FCDF-42E2-85FC-4F7E5DEF531F}" sibTransId="{85A9CE6E-2F9C-470A-AF18-9AB4BD79C359}"/>
    <dgm:cxn modelId="{C508BD8F-085C-4E85-A5A2-DB1E2324BD8A}" srcId="{F0A79232-FCF0-46BF-A26C-269AC4706AEC}" destId="{7469F2D5-84A9-4DAB-A1BA-EDED33EE32AA}" srcOrd="3" destOrd="0" parTransId="{D7F759EA-9861-48CD-8668-48D9BCD85E1B}" sibTransId="{7091D22E-11CE-4AE3-871F-24EFD6D1C21B}"/>
    <dgm:cxn modelId="{E60D7252-37DB-49BD-A2AB-E9B79B204CFD}" srcId="{5D5C21B7-8678-4002-9C21-95044758B506}" destId="{ECF282A8-28F8-4BFF-8E5C-5EDAECE947F2}" srcOrd="1" destOrd="0" parTransId="{24DC3AFC-77C2-471C-B219-C2A831DDECB6}" sibTransId="{6E9BB462-E062-4B33-9F87-AC7EF8CB8E31}"/>
    <dgm:cxn modelId="{2E979D18-CE06-45CE-A91B-02F6C84FAAF9}" srcId="{F0A79232-FCF0-46BF-A26C-269AC4706AEC}" destId="{0C005FD4-774E-4F50-A2DA-365845407579}" srcOrd="4" destOrd="0" parTransId="{A8F4EF2B-C28B-4E22-973C-714A6D88AC2A}" sibTransId="{2717A2F6-35C0-4D40-863C-6469EA7F36B5}"/>
    <dgm:cxn modelId="{D69F0790-5360-41D4-8A15-9B867F342A60}" type="presOf" srcId="{F0A79232-FCF0-46BF-A26C-269AC4706AEC}" destId="{9B65DFD6-ACDF-4203-8C74-35EBE72319B8}" srcOrd="0" destOrd="0" presId="urn:microsoft.com/office/officeart/2005/8/layout/vList2"/>
    <dgm:cxn modelId="{D6FF03EE-90D6-4D9C-9BBF-D1A1D906B28A}" type="presOf" srcId="{5368788F-503D-4A9D-8706-58BB1CD5C9A5}" destId="{521F261D-3023-43BD-BE99-C2306A12D79D}" srcOrd="0" destOrd="0" presId="urn:microsoft.com/office/officeart/2005/8/layout/vList2"/>
    <dgm:cxn modelId="{5857646F-9FA6-40DA-BB58-17F6094F84EB}" srcId="{F0A79232-FCF0-46BF-A26C-269AC4706AEC}" destId="{501EE52E-696F-4880-A694-8D9A424F4D86}" srcOrd="6" destOrd="0" parTransId="{5688471E-125F-467C-AD67-F6AD06DA6342}" sibTransId="{58C42605-FD3C-4454-8508-67FE7B1B022B}"/>
    <dgm:cxn modelId="{E0F59CB3-81C5-4A03-AFA5-646715041720}" type="presOf" srcId="{CA7E6030-A814-4F93-9F5B-11080C8C3381}" destId="{ABFDC839-4896-4F2E-9DC1-BE3D98113500}" srcOrd="0" destOrd="5" presId="urn:microsoft.com/office/officeart/2005/8/layout/vList2"/>
    <dgm:cxn modelId="{53A9B3BA-9ED4-4F34-9F17-EF5A563405A7}" srcId="{5368788F-503D-4A9D-8706-58BB1CD5C9A5}" destId="{5D5C21B7-8678-4002-9C21-95044758B506}" srcOrd="2" destOrd="0" parTransId="{57C17370-E355-4545-85F0-18544D5F67CA}" sibTransId="{AB9B26B2-F627-4CAD-9177-E1CEE2BE42A1}"/>
    <dgm:cxn modelId="{AE27F36E-508E-4203-A862-2EAF6C709337}" type="presOf" srcId="{624493EC-60B5-41B4-AC5F-0CB840EDB4EA}" destId="{8F8E93E2-59CD-49B3-B838-96615E0C2BC9}" srcOrd="0" destOrd="2" presId="urn:microsoft.com/office/officeart/2005/8/layout/vList2"/>
    <dgm:cxn modelId="{94B2602E-279B-4465-AA34-AF2E71C99D9B}" type="presOf" srcId="{68346BC6-0434-4B2E-AFA4-4699EA677304}" destId="{ABFDC839-4896-4F2E-9DC1-BE3D98113500}" srcOrd="0" destOrd="2" presId="urn:microsoft.com/office/officeart/2005/8/layout/vList2"/>
    <dgm:cxn modelId="{D5508505-F1FA-4E5E-B986-D30FDDBCE6CF}" type="presOf" srcId="{ECF282A8-28F8-4BFF-8E5C-5EDAECE947F2}" destId="{8F8E93E2-59CD-49B3-B838-96615E0C2BC9}" srcOrd="0" destOrd="1" presId="urn:microsoft.com/office/officeart/2005/8/layout/vList2"/>
    <dgm:cxn modelId="{81E1937E-505C-4D66-B8B4-A5A4436A8AA6}" srcId="{F0A79232-FCF0-46BF-A26C-269AC4706AEC}" destId="{5658EA60-D44E-4D72-A10F-826F902E0E30}" srcOrd="1" destOrd="0" parTransId="{8C1EE35C-0C0E-41CD-8AE4-E793465E5991}" sibTransId="{16DA3910-34F9-4E61-B310-56FA7730B525}"/>
    <dgm:cxn modelId="{934E3DC8-F91A-4C42-9706-BBE6D4E30A62}" type="presParOf" srcId="{521F261D-3023-43BD-BE99-C2306A12D79D}" destId="{6EBBB157-6AD5-4D45-B7A0-5D5D20DEEEC3}" srcOrd="0" destOrd="0" presId="urn:microsoft.com/office/officeart/2005/8/layout/vList2"/>
    <dgm:cxn modelId="{3AB6F173-1E7F-4295-8B71-5A26E1C14399}" type="presParOf" srcId="{521F261D-3023-43BD-BE99-C2306A12D79D}" destId="{ABFDC839-4896-4F2E-9DC1-BE3D98113500}" srcOrd="1" destOrd="0" presId="urn:microsoft.com/office/officeart/2005/8/layout/vList2"/>
    <dgm:cxn modelId="{0A943007-B5BF-46CD-89C4-422404336042}" type="presParOf" srcId="{521F261D-3023-43BD-BE99-C2306A12D79D}" destId="{9B65DFD6-ACDF-4203-8C74-35EBE72319B8}" srcOrd="2" destOrd="0" presId="urn:microsoft.com/office/officeart/2005/8/layout/vList2"/>
    <dgm:cxn modelId="{476DD850-9419-4F10-B34D-525421531126}" type="presParOf" srcId="{521F261D-3023-43BD-BE99-C2306A12D79D}" destId="{552A171F-CC9A-43E2-9C8D-2FACFDB60C47}" srcOrd="3" destOrd="0" presId="urn:microsoft.com/office/officeart/2005/8/layout/vList2"/>
    <dgm:cxn modelId="{1B3B55E8-2BC6-4F30-8022-712CD2F26E25}" type="presParOf" srcId="{521F261D-3023-43BD-BE99-C2306A12D79D}" destId="{224A33B1-AD5F-43A8-9D11-0D504D27BBEA}" srcOrd="4" destOrd="0" presId="urn:microsoft.com/office/officeart/2005/8/layout/vList2"/>
    <dgm:cxn modelId="{16EB54B9-9939-4A60-A096-8DD290B91C27}" type="presParOf" srcId="{521F261D-3023-43BD-BE99-C2306A12D79D}" destId="{8F8E93E2-59CD-49B3-B838-96615E0C2BC9}" srcOrd="5" destOrd="0" presId="urn:microsoft.com/office/officeart/2005/8/layout/vList2"/>
  </dgm:cxnLst>
  <dgm:bg>
    <a:noFill/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68788F-503D-4A9D-8706-58BB1CD5C9A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CDBE2A-5AE5-4038-A131-BA829DDC8E27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u="sng" dirty="0" smtClean="0"/>
            <a:t>Проект №1</a:t>
          </a:r>
          <a:r>
            <a:rPr lang="ru-RU" dirty="0" smtClean="0"/>
            <a:t> «ШСОКО»</a:t>
          </a:r>
        </a:p>
      </dgm:t>
    </dgm:pt>
    <dgm:pt modelId="{B1AA4B35-1CE6-4ACE-8B96-D899BE9FC62A}" type="parTrans" cxnId="{7244FB4F-D884-48A7-B999-17A9CCEAA6A1}">
      <dgm:prSet/>
      <dgm:spPr/>
      <dgm:t>
        <a:bodyPr/>
        <a:lstStyle/>
        <a:p>
          <a:endParaRPr lang="ru-RU"/>
        </a:p>
      </dgm:t>
    </dgm:pt>
    <dgm:pt modelId="{8AFADBF7-6B5A-4485-BF2F-78C4A4603B2F}" type="sibTrans" cxnId="{7244FB4F-D884-48A7-B999-17A9CCEAA6A1}">
      <dgm:prSet/>
      <dgm:spPr/>
      <dgm:t>
        <a:bodyPr/>
        <a:lstStyle/>
        <a:p>
          <a:endParaRPr lang="ru-RU"/>
        </a:p>
      </dgm:t>
    </dgm:pt>
    <dgm:pt modelId="{EB898B64-1B80-468E-98C3-CC58737415D3}">
      <dgm:prSet phldrT="[Текст]"/>
      <dgm:spPr/>
      <dgm:t>
        <a:bodyPr/>
        <a:lstStyle/>
        <a:p>
          <a:r>
            <a:rPr lang="ru-RU" dirty="0" smtClean="0"/>
            <a:t>  сравнительный анализ и динамика результатов  индивидуальных образовательных достижений обучающихся.</a:t>
          </a:r>
          <a:endParaRPr lang="ru-RU" dirty="0"/>
        </a:p>
      </dgm:t>
    </dgm:pt>
    <dgm:pt modelId="{C8DDB36A-83C5-46F4-A136-BF5410579058}" type="parTrans" cxnId="{06319EB4-D1EA-484D-BF44-6203BD9D6691}">
      <dgm:prSet/>
      <dgm:spPr/>
      <dgm:t>
        <a:bodyPr/>
        <a:lstStyle/>
        <a:p>
          <a:endParaRPr lang="ru-RU"/>
        </a:p>
      </dgm:t>
    </dgm:pt>
    <dgm:pt modelId="{ED82F4D9-DBF1-4CBB-B197-27E97187FBA7}" type="sibTrans" cxnId="{06319EB4-D1EA-484D-BF44-6203BD9D6691}">
      <dgm:prSet/>
      <dgm:spPr/>
      <dgm:t>
        <a:bodyPr/>
        <a:lstStyle/>
        <a:p>
          <a:endParaRPr lang="ru-RU"/>
        </a:p>
      </dgm:t>
    </dgm:pt>
    <dgm:pt modelId="{F0A79232-FCF0-46BF-A26C-269AC4706AEC}">
      <dgm:prSet phldrT="[Текст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u="sng" dirty="0" smtClean="0"/>
            <a:t>Проект №2</a:t>
          </a:r>
        </a:p>
        <a:p>
          <a:r>
            <a:rPr lang="ru-RU" dirty="0" smtClean="0"/>
            <a:t>«Повышение педагогического мастерства»</a:t>
          </a:r>
        </a:p>
      </dgm:t>
    </dgm:pt>
    <dgm:pt modelId="{67DD30E8-DD83-4C83-B710-BABD9AA867C9}" type="parTrans" cxnId="{FCDF9F2D-8118-40BF-A5EC-625EE21D5B88}">
      <dgm:prSet/>
      <dgm:spPr/>
      <dgm:t>
        <a:bodyPr/>
        <a:lstStyle/>
        <a:p>
          <a:endParaRPr lang="ru-RU"/>
        </a:p>
      </dgm:t>
    </dgm:pt>
    <dgm:pt modelId="{6F0720FE-B2C8-4A85-84D3-DA2A7D7F8811}" type="sibTrans" cxnId="{FCDF9F2D-8118-40BF-A5EC-625EE21D5B88}">
      <dgm:prSet/>
      <dgm:spPr/>
      <dgm:t>
        <a:bodyPr/>
        <a:lstStyle/>
        <a:p>
          <a:endParaRPr lang="ru-RU"/>
        </a:p>
      </dgm:t>
    </dgm:pt>
    <dgm:pt modelId="{3B965B6D-025C-4E19-9BC7-97CB7FAAE01F}">
      <dgm:prSet phldrT="[Текст]"/>
      <dgm:spPr/>
      <dgm:t>
        <a:bodyPr/>
        <a:lstStyle/>
        <a:p>
          <a:endParaRPr lang="ru-RU" dirty="0"/>
        </a:p>
      </dgm:t>
    </dgm:pt>
    <dgm:pt modelId="{60862E79-8B0B-4ED4-9BC7-43677A14EFBF}" type="parTrans" cxnId="{2E5A2576-CA75-4DCD-9BA7-42C339DBCE08}">
      <dgm:prSet/>
      <dgm:spPr/>
      <dgm:t>
        <a:bodyPr/>
        <a:lstStyle/>
        <a:p>
          <a:endParaRPr lang="ru-RU"/>
        </a:p>
      </dgm:t>
    </dgm:pt>
    <dgm:pt modelId="{E862BF21-0A6E-44BC-8D90-56C37A1DDD65}" type="sibTrans" cxnId="{2E5A2576-CA75-4DCD-9BA7-42C339DBCE08}">
      <dgm:prSet/>
      <dgm:spPr/>
      <dgm:t>
        <a:bodyPr/>
        <a:lstStyle/>
        <a:p>
          <a:endParaRPr lang="ru-RU"/>
        </a:p>
      </dgm:t>
    </dgm:pt>
    <dgm:pt modelId="{5D5C21B7-8678-4002-9C21-95044758B506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u="sng" dirty="0" smtClean="0"/>
            <a:t>Проект №3</a:t>
          </a:r>
        </a:p>
        <a:p>
          <a:r>
            <a:rPr lang="ru-RU" dirty="0" smtClean="0"/>
            <a:t>«Уклад школы»</a:t>
          </a:r>
          <a:endParaRPr lang="ru-RU" dirty="0"/>
        </a:p>
      </dgm:t>
    </dgm:pt>
    <dgm:pt modelId="{57C17370-E355-4545-85F0-18544D5F67CA}" type="parTrans" cxnId="{53A9B3BA-9ED4-4F34-9F17-EF5A563405A7}">
      <dgm:prSet/>
      <dgm:spPr/>
      <dgm:t>
        <a:bodyPr/>
        <a:lstStyle/>
        <a:p>
          <a:endParaRPr lang="ru-RU"/>
        </a:p>
      </dgm:t>
    </dgm:pt>
    <dgm:pt modelId="{AB9B26B2-F627-4CAD-9177-E1CEE2BE42A1}" type="sibTrans" cxnId="{53A9B3BA-9ED4-4F34-9F17-EF5A563405A7}">
      <dgm:prSet/>
      <dgm:spPr/>
      <dgm:t>
        <a:bodyPr/>
        <a:lstStyle/>
        <a:p>
          <a:endParaRPr lang="ru-RU"/>
        </a:p>
      </dgm:t>
    </dgm:pt>
    <dgm:pt modelId="{3705A0FA-34D5-4B44-B342-E59EBF07ADDD}">
      <dgm:prSet phldrT="[Текст]"/>
      <dgm:spPr/>
      <dgm:t>
        <a:bodyPr/>
        <a:lstStyle/>
        <a:p>
          <a:endParaRPr lang="ru-RU" dirty="0"/>
        </a:p>
      </dgm:t>
    </dgm:pt>
    <dgm:pt modelId="{2CB68E2A-575E-43A8-9057-EBE1AA789FE0}" type="parTrans" cxnId="{266F9BAE-8610-4456-A298-CBF82CE2F995}">
      <dgm:prSet/>
      <dgm:spPr/>
      <dgm:t>
        <a:bodyPr/>
        <a:lstStyle/>
        <a:p>
          <a:endParaRPr lang="ru-RU"/>
        </a:p>
      </dgm:t>
    </dgm:pt>
    <dgm:pt modelId="{63898EB0-C191-4598-BEAF-98AD3F29C327}" type="sibTrans" cxnId="{266F9BAE-8610-4456-A298-CBF82CE2F995}">
      <dgm:prSet/>
      <dgm:spPr/>
      <dgm:t>
        <a:bodyPr/>
        <a:lstStyle/>
        <a:p>
          <a:endParaRPr lang="ru-RU"/>
        </a:p>
      </dgm:t>
    </dgm:pt>
    <dgm:pt modelId="{501EE52E-696F-4880-A694-8D9A424F4D86}">
      <dgm:prSet/>
      <dgm:spPr/>
      <dgm:t>
        <a:bodyPr/>
        <a:lstStyle/>
        <a:p>
          <a:endParaRPr lang="ru-RU" dirty="0"/>
        </a:p>
      </dgm:t>
    </dgm:pt>
    <dgm:pt modelId="{5688471E-125F-467C-AD67-F6AD06DA6342}" type="parTrans" cxnId="{5857646F-9FA6-40DA-BB58-17F6094F84EB}">
      <dgm:prSet/>
      <dgm:spPr/>
      <dgm:t>
        <a:bodyPr/>
        <a:lstStyle/>
        <a:p>
          <a:endParaRPr lang="ru-RU"/>
        </a:p>
      </dgm:t>
    </dgm:pt>
    <dgm:pt modelId="{58C42605-FD3C-4454-8508-67FE7B1B022B}" type="sibTrans" cxnId="{5857646F-9FA6-40DA-BB58-17F6094F84EB}">
      <dgm:prSet/>
      <dgm:spPr/>
      <dgm:t>
        <a:bodyPr/>
        <a:lstStyle/>
        <a:p>
          <a:endParaRPr lang="ru-RU"/>
        </a:p>
      </dgm:t>
    </dgm:pt>
    <dgm:pt modelId="{593CCF78-C279-4FFA-9653-C59031628611}">
      <dgm:prSet/>
      <dgm:spPr/>
      <dgm:t>
        <a:bodyPr/>
        <a:lstStyle/>
        <a:p>
          <a:r>
            <a:rPr lang="ru-RU" dirty="0" smtClean="0"/>
            <a:t>  результаты работы ШСОКО на школьном сайте, публичном докладе директора школы.</a:t>
          </a:r>
          <a:endParaRPr lang="ru-RU" dirty="0"/>
        </a:p>
      </dgm:t>
    </dgm:pt>
    <dgm:pt modelId="{68346BC6-0434-4B2E-AFA4-4699EA677304}">
      <dgm:prSet/>
      <dgm:spPr/>
      <dgm:t>
        <a:bodyPr/>
        <a:lstStyle/>
        <a:p>
          <a:r>
            <a:rPr lang="ru-RU" dirty="0" smtClean="0"/>
            <a:t> сравнительный мониторинг  качества профессиональной компетентности педагогов;</a:t>
          </a:r>
          <a:endParaRPr lang="ru-RU" dirty="0"/>
        </a:p>
      </dgm:t>
    </dgm:pt>
    <dgm:pt modelId="{AF4A6722-482B-4D59-9094-5FE92FE978D3}" type="sibTrans" cxnId="{29D9EBE3-C321-414E-A410-4D6501391743}">
      <dgm:prSet/>
      <dgm:spPr/>
      <dgm:t>
        <a:bodyPr/>
        <a:lstStyle/>
        <a:p>
          <a:endParaRPr lang="ru-RU"/>
        </a:p>
      </dgm:t>
    </dgm:pt>
    <dgm:pt modelId="{2AA39CA2-AB74-4C08-8C47-E438C9DD9888}" type="parTrans" cxnId="{29D9EBE3-C321-414E-A410-4D6501391743}">
      <dgm:prSet/>
      <dgm:spPr/>
      <dgm:t>
        <a:bodyPr/>
        <a:lstStyle/>
        <a:p>
          <a:endParaRPr lang="ru-RU"/>
        </a:p>
      </dgm:t>
    </dgm:pt>
    <dgm:pt modelId="{25A1EBD3-67D1-4303-A0CF-FA24FBDF3DE0}" type="sibTrans" cxnId="{0A5573ED-CFAD-48E6-B1D6-87AD6DD2402F}">
      <dgm:prSet/>
      <dgm:spPr/>
      <dgm:t>
        <a:bodyPr/>
        <a:lstStyle/>
        <a:p>
          <a:endParaRPr lang="ru-RU"/>
        </a:p>
      </dgm:t>
    </dgm:pt>
    <dgm:pt modelId="{894524D4-ABFA-4118-B635-466EA26769E3}" type="parTrans" cxnId="{0A5573ED-CFAD-48E6-B1D6-87AD6DD2402F}">
      <dgm:prSet/>
      <dgm:spPr/>
      <dgm:t>
        <a:bodyPr/>
        <a:lstStyle/>
        <a:p>
          <a:endParaRPr lang="ru-RU"/>
        </a:p>
      </dgm:t>
    </dgm:pt>
    <dgm:pt modelId="{ECF282A8-28F8-4BFF-8E5C-5EDAECE947F2}">
      <dgm:prSet/>
      <dgm:spPr/>
      <dgm:t>
        <a:bodyPr/>
        <a:lstStyle/>
        <a:p>
          <a:r>
            <a:rPr lang="ru-RU" dirty="0" smtClean="0"/>
            <a:t>Сравнительный анализ и динамика личностного развития школьников, </a:t>
          </a:r>
          <a:endParaRPr lang="ru-RU" dirty="0"/>
        </a:p>
      </dgm:t>
    </dgm:pt>
    <dgm:pt modelId="{24DC3AFC-77C2-471C-B219-C2A831DDECB6}" type="parTrans" cxnId="{E60D7252-37DB-49BD-A2AB-E9B79B204CFD}">
      <dgm:prSet/>
      <dgm:spPr/>
      <dgm:t>
        <a:bodyPr/>
        <a:lstStyle/>
        <a:p>
          <a:endParaRPr lang="ru-RU"/>
        </a:p>
      </dgm:t>
    </dgm:pt>
    <dgm:pt modelId="{6E9BB462-E062-4B33-9F87-AC7EF8CB8E31}" type="sibTrans" cxnId="{E60D7252-37DB-49BD-A2AB-E9B79B204CFD}">
      <dgm:prSet/>
      <dgm:spPr/>
      <dgm:t>
        <a:bodyPr/>
        <a:lstStyle/>
        <a:p>
          <a:endParaRPr lang="ru-RU"/>
        </a:p>
      </dgm:t>
    </dgm:pt>
    <dgm:pt modelId="{624493EC-60B5-41B4-AC5F-0CB840EDB4EA}">
      <dgm:prSet/>
      <dgm:spPr/>
      <dgm:t>
        <a:bodyPr/>
        <a:lstStyle/>
        <a:p>
          <a:r>
            <a:rPr lang="ru-RU" dirty="0" smtClean="0"/>
            <a:t>Сравнительный анализ и динамика работы родительского комитета, службы медиации и самоуправления.</a:t>
          </a:r>
          <a:endParaRPr lang="ru-RU" dirty="0"/>
        </a:p>
      </dgm:t>
    </dgm:pt>
    <dgm:pt modelId="{A77E37F0-8C87-4AAB-A30C-BE1D855AB86E}" type="parTrans" cxnId="{EE88725B-F463-4B8B-8DFA-03C5A81F2189}">
      <dgm:prSet/>
      <dgm:spPr/>
      <dgm:t>
        <a:bodyPr/>
        <a:lstStyle/>
        <a:p>
          <a:endParaRPr lang="ru-RU"/>
        </a:p>
      </dgm:t>
    </dgm:pt>
    <dgm:pt modelId="{B22C619D-D931-4B03-BC96-EE168DF21DBC}" type="sibTrans" cxnId="{EE88725B-F463-4B8B-8DFA-03C5A81F2189}">
      <dgm:prSet/>
      <dgm:spPr/>
      <dgm:t>
        <a:bodyPr/>
        <a:lstStyle/>
        <a:p>
          <a:endParaRPr lang="ru-RU"/>
        </a:p>
      </dgm:t>
    </dgm:pt>
    <dgm:pt modelId="{C58E3A33-AB0B-4A7A-9C55-81F5A09C6E6D}">
      <dgm:prSet/>
      <dgm:spPr/>
      <dgm:t>
        <a:bodyPr/>
        <a:lstStyle/>
        <a:p>
          <a:r>
            <a:rPr lang="ru-RU" dirty="0" smtClean="0"/>
            <a:t>прохождение курсов повышения квалификации, аттестация педагогов</a:t>
          </a:r>
          <a:endParaRPr lang="ru-RU" dirty="0"/>
        </a:p>
      </dgm:t>
    </dgm:pt>
    <dgm:pt modelId="{092CB386-6D01-4118-BF02-BF6261FC0A41}" type="parTrans" cxnId="{AEE4C834-1498-419C-AA52-5778F1F45431}">
      <dgm:prSet/>
      <dgm:spPr/>
      <dgm:t>
        <a:bodyPr/>
        <a:lstStyle/>
        <a:p>
          <a:endParaRPr lang="ru-RU"/>
        </a:p>
      </dgm:t>
    </dgm:pt>
    <dgm:pt modelId="{A3430BDC-81B6-48B7-A07C-338D7B43B352}" type="sibTrans" cxnId="{AEE4C834-1498-419C-AA52-5778F1F45431}">
      <dgm:prSet/>
      <dgm:spPr/>
      <dgm:t>
        <a:bodyPr/>
        <a:lstStyle/>
        <a:p>
          <a:endParaRPr lang="ru-RU"/>
        </a:p>
      </dgm:t>
    </dgm:pt>
    <dgm:pt modelId="{4251484E-CEF8-4B90-A44C-AE089D173C18}">
      <dgm:prSet/>
      <dgm:spPr/>
      <dgm:t>
        <a:bodyPr/>
        <a:lstStyle/>
        <a:p>
          <a:r>
            <a:rPr lang="ru-RU" dirty="0" smtClean="0"/>
            <a:t>Сравнение результатов начало и окончания данной программы</a:t>
          </a:r>
          <a:endParaRPr lang="ru-RU" dirty="0"/>
        </a:p>
      </dgm:t>
    </dgm:pt>
    <dgm:pt modelId="{62B22DF1-69C6-41F3-B768-E00DDC1F7EE5}" type="parTrans" cxnId="{B1DCDFE8-3CDD-4D4F-A520-B68EA4AEEB85}">
      <dgm:prSet/>
      <dgm:spPr/>
      <dgm:t>
        <a:bodyPr/>
        <a:lstStyle/>
        <a:p>
          <a:endParaRPr lang="ru-RU"/>
        </a:p>
      </dgm:t>
    </dgm:pt>
    <dgm:pt modelId="{039C8485-6371-4CDF-B878-30FC86607889}" type="sibTrans" cxnId="{B1DCDFE8-3CDD-4D4F-A520-B68EA4AEEB85}">
      <dgm:prSet/>
      <dgm:spPr/>
      <dgm:t>
        <a:bodyPr/>
        <a:lstStyle/>
        <a:p>
          <a:endParaRPr lang="ru-RU"/>
        </a:p>
      </dgm:t>
    </dgm:pt>
    <dgm:pt modelId="{86B4B7C6-E9F7-4D46-AA9B-85A2D3B2A97E}">
      <dgm:prSet/>
      <dgm:spPr/>
      <dgm:t>
        <a:bodyPr/>
        <a:lstStyle/>
        <a:p>
          <a:r>
            <a:rPr lang="ru-RU" dirty="0" smtClean="0"/>
            <a:t>Анализ включенности педагогов школы в инновационную, экспериментальную деятельность (взрослую, детско-взрослую), изменение практик (профессиональный рост), развитие учителя.</a:t>
          </a:r>
          <a:endParaRPr lang="ru-RU" dirty="0"/>
        </a:p>
      </dgm:t>
    </dgm:pt>
    <dgm:pt modelId="{C60F3C67-B96E-41DE-9455-C8C6542DBBEC}" type="parTrans" cxnId="{7CC47497-C78C-434B-9828-25D46F3E5595}">
      <dgm:prSet/>
      <dgm:spPr/>
      <dgm:t>
        <a:bodyPr/>
        <a:lstStyle/>
        <a:p>
          <a:endParaRPr lang="ru-RU"/>
        </a:p>
      </dgm:t>
    </dgm:pt>
    <dgm:pt modelId="{B53F1048-8941-4FB5-B4CC-7E2AAA9E29E3}" type="sibTrans" cxnId="{7CC47497-C78C-434B-9828-25D46F3E5595}">
      <dgm:prSet/>
      <dgm:spPr/>
      <dgm:t>
        <a:bodyPr/>
        <a:lstStyle/>
        <a:p>
          <a:endParaRPr lang="ru-RU"/>
        </a:p>
      </dgm:t>
    </dgm:pt>
    <dgm:pt modelId="{4936ABFC-6B54-4A45-8569-EF0BC6ACE673}">
      <dgm:prSet/>
      <dgm:spPr/>
      <dgm:t>
        <a:bodyPr/>
        <a:lstStyle/>
        <a:p>
          <a:r>
            <a:rPr lang="ru-RU" dirty="0" smtClean="0"/>
            <a:t> Мониторинг результатов качества образования </a:t>
          </a:r>
          <a:endParaRPr lang="ru-RU" dirty="0"/>
        </a:p>
      </dgm:t>
    </dgm:pt>
    <dgm:pt modelId="{11B7C433-C7E8-43E1-9000-E1C026A53F87}" type="parTrans" cxnId="{8ADE09A7-EB5E-4589-A4AA-5FD69F1AA0BE}">
      <dgm:prSet/>
      <dgm:spPr/>
      <dgm:t>
        <a:bodyPr/>
        <a:lstStyle/>
        <a:p>
          <a:endParaRPr lang="ru-RU"/>
        </a:p>
      </dgm:t>
    </dgm:pt>
    <dgm:pt modelId="{6DE2D45E-37F8-4838-9154-0E7F09551270}" type="sibTrans" cxnId="{8ADE09A7-EB5E-4589-A4AA-5FD69F1AA0BE}">
      <dgm:prSet/>
      <dgm:spPr/>
      <dgm:t>
        <a:bodyPr/>
        <a:lstStyle/>
        <a:p>
          <a:endParaRPr lang="ru-RU"/>
        </a:p>
      </dgm:t>
    </dgm:pt>
    <dgm:pt modelId="{FEE22439-7F44-45A4-B67C-04358654AE51}">
      <dgm:prSet/>
      <dgm:spPr/>
      <dgm:t>
        <a:bodyPr/>
        <a:lstStyle/>
        <a:p>
          <a:r>
            <a:rPr lang="ru-RU" dirty="0" smtClean="0"/>
            <a:t>пополнение «методической копилки» педагогов</a:t>
          </a:r>
          <a:endParaRPr lang="ru-RU" dirty="0"/>
        </a:p>
      </dgm:t>
    </dgm:pt>
    <dgm:pt modelId="{8157A0C4-3CB5-4840-843F-BEE2B8160CBF}" type="parTrans" cxnId="{E8633894-AAC1-4C28-9A12-58D7BF606A3A}">
      <dgm:prSet/>
      <dgm:spPr/>
      <dgm:t>
        <a:bodyPr/>
        <a:lstStyle/>
        <a:p>
          <a:endParaRPr lang="ru-RU"/>
        </a:p>
      </dgm:t>
    </dgm:pt>
    <dgm:pt modelId="{F177B04C-A57C-442C-84F5-A7A3792CF4B1}" type="sibTrans" cxnId="{E8633894-AAC1-4C28-9A12-58D7BF606A3A}">
      <dgm:prSet/>
      <dgm:spPr/>
      <dgm:t>
        <a:bodyPr/>
        <a:lstStyle/>
        <a:p>
          <a:endParaRPr lang="ru-RU"/>
        </a:p>
      </dgm:t>
    </dgm:pt>
    <dgm:pt modelId="{B2AC699F-AA49-4250-8D00-3306FB77B749}" type="pres">
      <dgm:prSet presAssocID="{5368788F-503D-4A9D-8706-58BB1CD5C9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93C09E-974E-43CD-959C-D01E4739A4C3}" type="pres">
      <dgm:prSet presAssocID="{83CDBE2A-5AE5-4038-A131-BA829DDC8E2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57F25A-D6CA-4EE5-B654-43B4894BED43}" type="pres">
      <dgm:prSet presAssocID="{83CDBE2A-5AE5-4038-A131-BA829DDC8E27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30F22-F3E3-42B3-ABFA-063849956A13}" type="pres">
      <dgm:prSet presAssocID="{F0A79232-FCF0-46BF-A26C-269AC4706AE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E3CDA-7476-40F1-958D-7D21C3D29545}" type="pres">
      <dgm:prSet presAssocID="{F0A79232-FCF0-46BF-A26C-269AC4706AEC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D3411-2230-43D0-9B44-AB3C4F3AD7A1}" type="pres">
      <dgm:prSet presAssocID="{5D5C21B7-8678-4002-9C21-95044758B50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F4E7C-787E-457E-830A-CC55CABB0F49}" type="pres">
      <dgm:prSet presAssocID="{5D5C21B7-8678-4002-9C21-95044758B506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5573ED-CFAD-48E6-B1D6-87AD6DD2402F}" srcId="{68346BC6-0434-4B2E-AFA4-4699EA677304}" destId="{593CCF78-C279-4FFA-9653-C59031628611}" srcOrd="0" destOrd="0" parTransId="{894524D4-ABFA-4118-B635-466EA26769E3}" sibTransId="{25A1EBD3-67D1-4303-A0CF-FA24FBDF3DE0}"/>
    <dgm:cxn modelId="{AEE4C834-1498-419C-AA52-5778F1F45431}" srcId="{F0A79232-FCF0-46BF-A26C-269AC4706AEC}" destId="{C58E3A33-AB0B-4A7A-9C55-81F5A09C6E6D}" srcOrd="1" destOrd="0" parTransId="{092CB386-6D01-4118-BF02-BF6261FC0A41}" sibTransId="{A3430BDC-81B6-48B7-A07C-338D7B43B352}"/>
    <dgm:cxn modelId="{29D9EBE3-C321-414E-A410-4D6501391743}" srcId="{83CDBE2A-5AE5-4038-A131-BA829DDC8E27}" destId="{68346BC6-0434-4B2E-AFA4-4699EA677304}" srcOrd="1" destOrd="0" parTransId="{2AA39CA2-AB74-4C08-8C47-E438C9DD9888}" sibTransId="{AF4A6722-482B-4D59-9094-5FE92FE978D3}"/>
    <dgm:cxn modelId="{FCDF9F2D-8118-40BF-A5EC-625EE21D5B88}" srcId="{5368788F-503D-4A9D-8706-58BB1CD5C9A5}" destId="{F0A79232-FCF0-46BF-A26C-269AC4706AEC}" srcOrd="1" destOrd="0" parTransId="{67DD30E8-DD83-4C83-B710-BABD9AA867C9}" sibTransId="{6F0720FE-B2C8-4A85-84D3-DA2A7D7F8811}"/>
    <dgm:cxn modelId="{F3E2CD2F-79ED-4EE7-8946-0CA2B73517B1}" type="presOf" srcId="{68346BC6-0434-4B2E-AFA4-4699EA677304}" destId="{3857F25A-D6CA-4EE5-B654-43B4894BED43}" srcOrd="0" destOrd="1" presId="urn:microsoft.com/office/officeart/2005/8/layout/vList2"/>
    <dgm:cxn modelId="{1755944B-8C54-488C-AC96-BF7D37465A7F}" type="presOf" srcId="{FEE22439-7F44-45A4-B67C-04358654AE51}" destId="{0CBE3CDA-7476-40F1-958D-7D21C3D29545}" srcOrd="0" destOrd="5" presId="urn:microsoft.com/office/officeart/2005/8/layout/vList2"/>
    <dgm:cxn modelId="{03BD8B82-46D7-410D-B778-858954A4BD94}" type="presOf" srcId="{4251484E-CEF8-4B90-A44C-AE089D173C18}" destId="{0CBE3CDA-7476-40F1-958D-7D21C3D29545}" srcOrd="0" destOrd="2" presId="urn:microsoft.com/office/officeart/2005/8/layout/vList2"/>
    <dgm:cxn modelId="{832001EE-4F61-4D75-9F9C-DBC2CCED173C}" type="presOf" srcId="{EB898B64-1B80-468E-98C3-CC58737415D3}" destId="{3857F25A-D6CA-4EE5-B654-43B4894BED43}" srcOrd="0" destOrd="0" presId="urn:microsoft.com/office/officeart/2005/8/layout/vList2"/>
    <dgm:cxn modelId="{E60D7252-37DB-49BD-A2AB-E9B79B204CFD}" srcId="{5D5C21B7-8678-4002-9C21-95044758B506}" destId="{ECF282A8-28F8-4BFF-8E5C-5EDAECE947F2}" srcOrd="1" destOrd="0" parTransId="{24DC3AFC-77C2-471C-B219-C2A831DDECB6}" sibTransId="{6E9BB462-E062-4B33-9F87-AC7EF8CB8E31}"/>
    <dgm:cxn modelId="{E8633894-AAC1-4C28-9A12-58D7BF606A3A}" srcId="{F0A79232-FCF0-46BF-A26C-269AC4706AEC}" destId="{FEE22439-7F44-45A4-B67C-04358654AE51}" srcOrd="5" destOrd="0" parTransId="{8157A0C4-3CB5-4840-843F-BEE2B8160CBF}" sibTransId="{F177B04C-A57C-442C-84F5-A7A3792CF4B1}"/>
    <dgm:cxn modelId="{2E5A2576-CA75-4DCD-9BA7-42C339DBCE08}" srcId="{F0A79232-FCF0-46BF-A26C-269AC4706AEC}" destId="{3B965B6D-025C-4E19-9BC7-97CB7FAAE01F}" srcOrd="0" destOrd="0" parTransId="{60862E79-8B0B-4ED4-9BC7-43677A14EFBF}" sibTransId="{E862BF21-0A6E-44BC-8D90-56C37A1DDD65}"/>
    <dgm:cxn modelId="{7CC47497-C78C-434B-9828-25D46F3E5595}" srcId="{F0A79232-FCF0-46BF-A26C-269AC4706AEC}" destId="{86B4B7C6-E9F7-4D46-AA9B-85A2D3B2A97E}" srcOrd="3" destOrd="0" parTransId="{C60F3C67-B96E-41DE-9455-C8C6542DBBEC}" sibTransId="{B53F1048-8941-4FB5-B4CC-7E2AAA9E29E3}"/>
    <dgm:cxn modelId="{54743CD1-D773-485A-8257-E09E86D2CAF8}" type="presOf" srcId="{501EE52E-696F-4880-A694-8D9A424F4D86}" destId="{0CBE3CDA-7476-40F1-958D-7D21C3D29545}" srcOrd="0" destOrd="6" presId="urn:microsoft.com/office/officeart/2005/8/layout/vList2"/>
    <dgm:cxn modelId="{6D66581C-E8B8-45D0-BA7B-D22A7DF06652}" type="presOf" srcId="{593CCF78-C279-4FFA-9653-C59031628611}" destId="{3857F25A-D6CA-4EE5-B654-43B4894BED43}" srcOrd="0" destOrd="2" presId="urn:microsoft.com/office/officeart/2005/8/layout/vList2"/>
    <dgm:cxn modelId="{7244FB4F-D884-48A7-B999-17A9CCEAA6A1}" srcId="{5368788F-503D-4A9D-8706-58BB1CD5C9A5}" destId="{83CDBE2A-5AE5-4038-A131-BA829DDC8E27}" srcOrd="0" destOrd="0" parTransId="{B1AA4B35-1CE6-4ACE-8B96-D899BE9FC62A}" sibTransId="{8AFADBF7-6B5A-4485-BF2F-78C4A4603B2F}"/>
    <dgm:cxn modelId="{8ADE09A7-EB5E-4589-A4AA-5FD69F1AA0BE}" srcId="{F0A79232-FCF0-46BF-A26C-269AC4706AEC}" destId="{4936ABFC-6B54-4A45-8569-EF0BC6ACE673}" srcOrd="4" destOrd="0" parTransId="{11B7C433-C7E8-43E1-9000-E1C026A53F87}" sibTransId="{6DE2D45E-37F8-4838-9154-0E7F09551270}"/>
    <dgm:cxn modelId="{880A10AD-30D9-41E3-9E27-66416F5742C1}" type="presOf" srcId="{86B4B7C6-E9F7-4D46-AA9B-85A2D3B2A97E}" destId="{0CBE3CDA-7476-40F1-958D-7D21C3D29545}" srcOrd="0" destOrd="3" presId="urn:microsoft.com/office/officeart/2005/8/layout/vList2"/>
    <dgm:cxn modelId="{EE88725B-F463-4B8B-8DFA-03C5A81F2189}" srcId="{5D5C21B7-8678-4002-9C21-95044758B506}" destId="{624493EC-60B5-41B4-AC5F-0CB840EDB4EA}" srcOrd="2" destOrd="0" parTransId="{A77E37F0-8C87-4AAB-A30C-BE1D855AB86E}" sibTransId="{B22C619D-D931-4B03-BC96-EE168DF21DBC}"/>
    <dgm:cxn modelId="{266F9BAE-8610-4456-A298-CBF82CE2F995}" srcId="{5D5C21B7-8678-4002-9C21-95044758B506}" destId="{3705A0FA-34D5-4B44-B342-E59EBF07ADDD}" srcOrd="0" destOrd="0" parTransId="{2CB68E2A-575E-43A8-9057-EBE1AA789FE0}" sibTransId="{63898EB0-C191-4598-BEAF-98AD3F29C327}"/>
    <dgm:cxn modelId="{5857646F-9FA6-40DA-BB58-17F6094F84EB}" srcId="{F0A79232-FCF0-46BF-A26C-269AC4706AEC}" destId="{501EE52E-696F-4880-A694-8D9A424F4D86}" srcOrd="6" destOrd="0" parTransId="{5688471E-125F-467C-AD67-F6AD06DA6342}" sibTransId="{58C42605-FD3C-4454-8508-67FE7B1B022B}"/>
    <dgm:cxn modelId="{25506A5B-A667-433D-86AC-97250FEA8C3D}" type="presOf" srcId="{5D5C21B7-8678-4002-9C21-95044758B506}" destId="{D0DD3411-2230-43D0-9B44-AB3C4F3AD7A1}" srcOrd="0" destOrd="0" presId="urn:microsoft.com/office/officeart/2005/8/layout/vList2"/>
    <dgm:cxn modelId="{3DFA4491-2D60-42B4-A9D2-6030BF329337}" type="presOf" srcId="{83CDBE2A-5AE5-4038-A131-BA829DDC8E27}" destId="{CB93C09E-974E-43CD-959C-D01E4739A4C3}" srcOrd="0" destOrd="0" presId="urn:microsoft.com/office/officeart/2005/8/layout/vList2"/>
    <dgm:cxn modelId="{B1DCDFE8-3CDD-4D4F-A520-B68EA4AEEB85}" srcId="{F0A79232-FCF0-46BF-A26C-269AC4706AEC}" destId="{4251484E-CEF8-4B90-A44C-AE089D173C18}" srcOrd="2" destOrd="0" parTransId="{62B22DF1-69C6-41F3-B768-E00DDC1F7EE5}" sibTransId="{039C8485-6371-4CDF-B878-30FC86607889}"/>
    <dgm:cxn modelId="{A5CB176B-E820-4621-BB60-C41E66690942}" type="presOf" srcId="{5368788F-503D-4A9D-8706-58BB1CD5C9A5}" destId="{B2AC699F-AA49-4250-8D00-3306FB77B749}" srcOrd="0" destOrd="0" presId="urn:microsoft.com/office/officeart/2005/8/layout/vList2"/>
    <dgm:cxn modelId="{53A9B3BA-9ED4-4F34-9F17-EF5A563405A7}" srcId="{5368788F-503D-4A9D-8706-58BB1CD5C9A5}" destId="{5D5C21B7-8678-4002-9C21-95044758B506}" srcOrd="2" destOrd="0" parTransId="{57C17370-E355-4545-85F0-18544D5F67CA}" sibTransId="{AB9B26B2-F627-4CAD-9177-E1CEE2BE42A1}"/>
    <dgm:cxn modelId="{A787C5B0-0905-4518-93D1-8ABFD101FB14}" type="presOf" srcId="{ECF282A8-28F8-4BFF-8E5C-5EDAECE947F2}" destId="{0EFF4E7C-787E-457E-830A-CC55CABB0F49}" srcOrd="0" destOrd="1" presId="urn:microsoft.com/office/officeart/2005/8/layout/vList2"/>
    <dgm:cxn modelId="{06319EB4-D1EA-484D-BF44-6203BD9D6691}" srcId="{83CDBE2A-5AE5-4038-A131-BA829DDC8E27}" destId="{EB898B64-1B80-468E-98C3-CC58737415D3}" srcOrd="0" destOrd="0" parTransId="{C8DDB36A-83C5-46F4-A136-BF5410579058}" sibTransId="{ED82F4D9-DBF1-4CBB-B197-27E97187FBA7}"/>
    <dgm:cxn modelId="{0D2E5A69-CDF0-4EF3-BD2B-0CEC29C01D30}" type="presOf" srcId="{F0A79232-FCF0-46BF-A26C-269AC4706AEC}" destId="{23130F22-F3E3-42B3-ABFA-063849956A13}" srcOrd="0" destOrd="0" presId="urn:microsoft.com/office/officeart/2005/8/layout/vList2"/>
    <dgm:cxn modelId="{4BDD9D85-A2F9-47C4-8C38-2DC12C42D0C1}" type="presOf" srcId="{624493EC-60B5-41B4-AC5F-0CB840EDB4EA}" destId="{0EFF4E7C-787E-457E-830A-CC55CABB0F49}" srcOrd="0" destOrd="2" presId="urn:microsoft.com/office/officeart/2005/8/layout/vList2"/>
    <dgm:cxn modelId="{5AA8F31D-A3F0-475F-9E57-E2995051107D}" type="presOf" srcId="{3705A0FA-34D5-4B44-B342-E59EBF07ADDD}" destId="{0EFF4E7C-787E-457E-830A-CC55CABB0F49}" srcOrd="0" destOrd="0" presId="urn:microsoft.com/office/officeart/2005/8/layout/vList2"/>
    <dgm:cxn modelId="{43CC117E-E6E8-4926-950F-5E68C533F6F2}" type="presOf" srcId="{3B965B6D-025C-4E19-9BC7-97CB7FAAE01F}" destId="{0CBE3CDA-7476-40F1-958D-7D21C3D29545}" srcOrd="0" destOrd="0" presId="urn:microsoft.com/office/officeart/2005/8/layout/vList2"/>
    <dgm:cxn modelId="{7126E092-2ED3-4D5E-B38F-5E0B258C7EE9}" type="presOf" srcId="{C58E3A33-AB0B-4A7A-9C55-81F5A09C6E6D}" destId="{0CBE3CDA-7476-40F1-958D-7D21C3D29545}" srcOrd="0" destOrd="1" presId="urn:microsoft.com/office/officeart/2005/8/layout/vList2"/>
    <dgm:cxn modelId="{72E32172-99DE-4D96-88FC-0490577D3D5B}" type="presOf" srcId="{4936ABFC-6B54-4A45-8569-EF0BC6ACE673}" destId="{0CBE3CDA-7476-40F1-958D-7D21C3D29545}" srcOrd="0" destOrd="4" presId="urn:microsoft.com/office/officeart/2005/8/layout/vList2"/>
    <dgm:cxn modelId="{443D47AB-0EBC-4CA4-97CD-F10F09A84CE2}" type="presParOf" srcId="{B2AC699F-AA49-4250-8D00-3306FB77B749}" destId="{CB93C09E-974E-43CD-959C-D01E4739A4C3}" srcOrd="0" destOrd="0" presId="urn:microsoft.com/office/officeart/2005/8/layout/vList2"/>
    <dgm:cxn modelId="{00B15ABB-6A4B-4E5B-820F-481DC943A0E9}" type="presParOf" srcId="{B2AC699F-AA49-4250-8D00-3306FB77B749}" destId="{3857F25A-D6CA-4EE5-B654-43B4894BED43}" srcOrd="1" destOrd="0" presId="urn:microsoft.com/office/officeart/2005/8/layout/vList2"/>
    <dgm:cxn modelId="{5DA57156-10C3-4F8B-9A8C-D90DE2A6FF2D}" type="presParOf" srcId="{B2AC699F-AA49-4250-8D00-3306FB77B749}" destId="{23130F22-F3E3-42B3-ABFA-063849956A13}" srcOrd="2" destOrd="0" presId="urn:microsoft.com/office/officeart/2005/8/layout/vList2"/>
    <dgm:cxn modelId="{45BF9559-7998-44A4-B77F-6FA67C01F686}" type="presParOf" srcId="{B2AC699F-AA49-4250-8D00-3306FB77B749}" destId="{0CBE3CDA-7476-40F1-958D-7D21C3D29545}" srcOrd="3" destOrd="0" presId="urn:microsoft.com/office/officeart/2005/8/layout/vList2"/>
    <dgm:cxn modelId="{AF7CCAC9-66FA-4844-90DE-350E38860D97}" type="presParOf" srcId="{B2AC699F-AA49-4250-8D00-3306FB77B749}" destId="{D0DD3411-2230-43D0-9B44-AB3C4F3AD7A1}" srcOrd="4" destOrd="0" presId="urn:microsoft.com/office/officeart/2005/8/layout/vList2"/>
    <dgm:cxn modelId="{B2D31170-1BFA-4434-8C59-5B312840EB35}" type="presParOf" srcId="{B2AC699F-AA49-4250-8D00-3306FB77B749}" destId="{0EFF4E7C-787E-457E-830A-CC55CABB0F49}" srcOrd="5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836c8_a2192a42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0"/>
            <a:ext cx="4788877" cy="1447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26098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казённое общеобразовательное учреждение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Сережская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основная общеобразовательная школа»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91000"/>
            <a:ext cx="6400800" cy="121920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ПРОГРАММА ПОВЫШЕНИЯ КАЧЕСТВА ОБРАЗОВАНИЯ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НА 2017-2020 ГОДЫ</a:t>
            </a:r>
          </a:p>
          <a:p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/>
          <p:cNvSpPr/>
          <p:nvPr/>
        </p:nvSpPr>
        <p:spPr>
          <a:xfrm rot="16200000">
            <a:off x="-3238500" y="3238500"/>
            <a:ext cx="6858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2 0 1 7 – 2 0 1 8  гг.</a:t>
            </a:r>
            <a:endParaRPr lang="ru-RU" sz="2400" b="1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0"/>
            <a:ext cx="5638800" cy="4572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2 0 1 8 -2 0 1 9 </a:t>
            </a:r>
            <a:r>
              <a:rPr lang="ru-RU" dirty="0" err="1" smtClean="0"/>
              <a:t>гг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81000" y="609600"/>
          <a:ext cx="85344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1752600" y="152400"/>
            <a:ext cx="5334000" cy="487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0 1 9 -2 0 2 0 </a:t>
            </a:r>
            <a:r>
              <a:rPr kumimoji="0" lang="ru-RU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гг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</p:nvPr>
        </p:nvGraphicFramePr>
        <p:xfrm>
          <a:off x="381000" y="838200"/>
          <a:ext cx="8534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Отсутствие </a:t>
            </a:r>
            <a:r>
              <a:rPr lang="ru-RU" dirty="0" smtClean="0"/>
              <a:t>заинтересованности, недостаточная готовность и формальное отношение </a:t>
            </a:r>
            <a:r>
              <a:rPr lang="ru-RU" dirty="0" smtClean="0"/>
              <a:t>участников образовательного процесса </a:t>
            </a:r>
            <a:r>
              <a:rPr lang="ru-RU" dirty="0" smtClean="0"/>
              <a:t>к реализации </a:t>
            </a:r>
            <a:r>
              <a:rPr lang="ru-RU" dirty="0" smtClean="0"/>
              <a:t>программы </a:t>
            </a:r>
            <a:endParaRPr lang="ru-RU" dirty="0" smtClean="0"/>
          </a:p>
          <a:p>
            <a:r>
              <a:rPr lang="ru-RU" dirty="0" smtClean="0"/>
              <a:t>Недостаточная </a:t>
            </a:r>
            <a:r>
              <a:rPr lang="ru-RU" dirty="0" smtClean="0"/>
              <a:t>квалификация или отсутствие узких специалистов </a:t>
            </a:r>
          </a:p>
          <a:p>
            <a:pPr lvl="0"/>
            <a:r>
              <a:rPr lang="ru-RU" dirty="0" smtClean="0"/>
              <a:t>Неудовлетворенность обучающихся, родителей, педагогов при переходе на следующий уровень обучения </a:t>
            </a:r>
          </a:p>
          <a:p>
            <a:pPr lvl="0"/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7200" y="762000"/>
            <a:ext cx="2667000" cy="5539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000" dirty="0" smtClean="0"/>
              <a:t>Риски:</a:t>
            </a:r>
            <a:endParaRPr lang="ru-RU" sz="30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2609850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/>
          <p:cNvSpPr/>
          <p:nvPr/>
        </p:nvSpPr>
        <p:spPr>
          <a:xfrm>
            <a:off x="2133600" y="3276600"/>
            <a:ext cx="990600" cy="9906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У</a:t>
            </a:r>
            <a:endParaRPr lang="ru-RU" sz="2800" dirty="0"/>
          </a:p>
        </p:txBody>
      </p:sp>
      <p:sp>
        <p:nvSpPr>
          <p:cNvPr id="23" name="Овал 22"/>
          <p:cNvSpPr/>
          <p:nvPr/>
        </p:nvSpPr>
        <p:spPr>
          <a:xfrm>
            <a:off x="6172200" y="3276600"/>
            <a:ext cx="990600" cy="9906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3352800" y="4191000"/>
            <a:ext cx="990600" cy="9906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Уч</a:t>
            </a:r>
            <a:endParaRPr lang="ru-RU" sz="2800" dirty="0"/>
          </a:p>
        </p:txBody>
      </p:sp>
      <p:sp>
        <p:nvSpPr>
          <p:cNvPr id="26" name="Овал 25"/>
          <p:cNvSpPr/>
          <p:nvPr/>
        </p:nvSpPr>
        <p:spPr>
          <a:xfrm>
            <a:off x="5029200" y="4267200"/>
            <a:ext cx="990600" cy="9906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</a:t>
            </a:r>
            <a:endParaRPr lang="ru-RU" sz="2800" dirty="0"/>
          </a:p>
        </p:txBody>
      </p:sp>
      <p:sp>
        <p:nvSpPr>
          <p:cNvPr id="27" name="Овал 26"/>
          <p:cNvSpPr/>
          <p:nvPr/>
        </p:nvSpPr>
        <p:spPr>
          <a:xfrm>
            <a:off x="7391400" y="4267200"/>
            <a:ext cx="990600" cy="9906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Уч</a:t>
            </a:r>
            <a:endParaRPr lang="ru-RU" sz="2800" dirty="0"/>
          </a:p>
        </p:txBody>
      </p: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524000"/>
          </a:xfrm>
          <a:ln>
            <a:solidFill>
              <a:schemeClr val="dk1">
                <a:shade val="95000"/>
                <a:satMod val="105000"/>
                <a:alpha val="59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ru-RU" sz="2000" b="1" i="1" dirty="0" smtClean="0">
                <a:solidFill>
                  <a:schemeClr val="tx1"/>
                </a:solidFill>
              </a:rPr>
              <a:t>АКТУАЛЬНОСТЬ ПРОГРАММЫ: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i="1" dirty="0" smtClean="0"/>
              <a:t>В связи с низким качеством знаний учащихся, есть необходимость пересмотреть и изменить  порядок жизнедеятельности школы, создать единое методическое пространство, основанное на единстве ценностных установках</a:t>
            </a:r>
            <a:r>
              <a:rPr lang="ru-RU" sz="1800" dirty="0" smtClean="0"/>
              <a:t>.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                 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990600" y="4191000"/>
            <a:ext cx="990600" cy="9906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</a:t>
            </a:r>
            <a:endParaRPr lang="ru-RU" sz="2800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 rot="5400000">
            <a:off x="1714500" y="3848100"/>
            <a:ext cx="3048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6200000" flipH="1">
            <a:off x="3276600" y="38862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2133600" y="46482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>
            <a:off x="5867400" y="3962400"/>
            <a:ext cx="3048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16200000" flipH="1">
            <a:off x="7124700" y="4000500"/>
            <a:ext cx="3810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6096000" y="4724400"/>
            <a:ext cx="1066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685800" y="2514600"/>
          <a:ext cx="80010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4114800"/>
              </a:tblGrid>
              <a:tr h="22282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На данный момент 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sng" dirty="0" smtClean="0">
                          <a:solidFill>
                            <a:schemeClr val="bg1"/>
                          </a:solidFill>
                        </a:rPr>
                        <a:t>Хотелось бы к 2020 году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105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tint val="40000"/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55638"/>
          </a:xfrm>
        </p:spPr>
        <p:txBody>
          <a:bodyPr>
            <a:noAutofit/>
          </a:bodyPr>
          <a:lstStyle/>
          <a:p>
            <a:r>
              <a:rPr lang="ru-RU" sz="2400" b="1" i="1" dirty="0" err="1" smtClean="0"/>
              <a:t>М</a:t>
            </a:r>
            <a:r>
              <a:rPr lang="ru-RU" sz="2400" b="1" i="1" dirty="0" err="1" smtClean="0"/>
              <a:t>икросоциум</a:t>
            </a:r>
            <a:r>
              <a:rPr lang="ru-RU" sz="2400" b="1" i="1" dirty="0" smtClean="0"/>
              <a:t> </a:t>
            </a:r>
            <a:r>
              <a:rPr lang="ru-RU" sz="2400" b="1" i="1" dirty="0" smtClean="0"/>
              <a:t>образовательной организации</a:t>
            </a:r>
            <a:endParaRPr lang="ru-RU" sz="2400" dirty="0"/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609600" y="1219200"/>
          <a:ext cx="4953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Объект 1"/>
          <p:cNvGraphicFramePr/>
          <p:nvPr/>
        </p:nvGraphicFramePr>
        <p:xfrm>
          <a:off x="228600" y="4267200"/>
          <a:ext cx="47244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Объект 4"/>
          <p:cNvGraphicFramePr/>
          <p:nvPr/>
        </p:nvGraphicFramePr>
        <p:xfrm>
          <a:off x="3733800" y="2895600"/>
          <a:ext cx="608711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4572000" cy="838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Целевая группа: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2895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Административная  группа (директор, зам. по УВР, руководители ШМО)</a:t>
            </a:r>
          </a:p>
          <a:p>
            <a:r>
              <a:rPr lang="ru-RU" dirty="0" smtClean="0"/>
              <a:t>учителя </a:t>
            </a:r>
          </a:p>
          <a:p>
            <a:r>
              <a:rPr lang="ru-RU" dirty="0" smtClean="0"/>
              <a:t>родители</a:t>
            </a:r>
          </a:p>
          <a:p>
            <a:r>
              <a:rPr lang="ru-RU" dirty="0" smtClean="0"/>
              <a:t> ученики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563562"/>
          </a:xfrm>
          <a:gradFill>
            <a:gsLst>
              <a:gs pos="33000">
                <a:schemeClr val="accent1">
                  <a:tint val="50000"/>
                  <a:satMod val="300000"/>
                  <a:alpha val="3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200" b="1" dirty="0" smtClean="0"/>
              <a:t>Нормативно-правовая база:</a:t>
            </a:r>
            <a:endParaRPr lang="ru-RU" sz="3200" b="1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304800" y="1447800"/>
            <a:ext cx="8610600" cy="487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Федеральный закон от 29.12.2012 № 273-ФЗ (ред. от 13.07.2015) «Об образовании в Российской Федерации» (с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изм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и доп., вступ. в силу с 24.07.2015).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Указ Президента Российской Федерации от 01 июня 2012 г. № 761 «О Национальной стратегии действий в интересах детей на 2012 – 2017 года»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Постановление Правительства Российской Федерации от 15 апреля 2014 г. № 295 «Об утверждении государственной программы Российской Федерации «Развитие образования» на 2013 – 2020 годы.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Постановление Правительства РФ от 23.05.2015 N 497 (ред. от 02.02.2017) "О Федеральной целевой программе развития образования на 2016 - 2020 годы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Конвенция развития до 2017г. сети служб медиации. Постановление правительства  РФ от 30.07.2014г. № 1430-Р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Закон  «Об образовании в  Красноярском крае» №6-2519 (от 26 июня 2014).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Приказ Министерства образования Красноярского края  от 09.09.2011 № 3220  «О мероприятиях по развитию   региональной   системы оценки качества образования».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Устав ОО МКОУ «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Сережская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ООШ»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657600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514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Изменение </a:t>
            </a:r>
            <a:r>
              <a:rPr lang="ru-RU" dirty="0" smtClean="0"/>
              <a:t>качества обученности учащихся, через разработку и внедрение ШСОКО, повышение профессионального мастерства  учителей, изменение уклада школы.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5600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Задачи: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219200"/>
            <a:ext cx="8610600" cy="48768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Повысить уровень профессиональной компетентности педагога;</a:t>
            </a:r>
          </a:p>
          <a:p>
            <a:pPr lvl="0"/>
            <a:r>
              <a:rPr lang="ru-RU" dirty="0" smtClean="0"/>
              <a:t>Создать единое методическое пространство;</a:t>
            </a:r>
          </a:p>
          <a:p>
            <a:pPr lvl="0"/>
            <a:r>
              <a:rPr lang="ru-RU" dirty="0" smtClean="0"/>
              <a:t>Принимать более активное участие во взаимодействии с партнёрами (сетевое </a:t>
            </a:r>
            <a:r>
              <a:rPr lang="ru-RU" dirty="0" smtClean="0"/>
              <a:t>взаимодействие);</a:t>
            </a:r>
            <a:endParaRPr lang="ru-RU" dirty="0" smtClean="0"/>
          </a:p>
          <a:p>
            <a:pPr lvl="0"/>
            <a:r>
              <a:rPr lang="ru-RU" dirty="0" smtClean="0"/>
              <a:t>Повысить мотивацию обучения участников;</a:t>
            </a:r>
          </a:p>
          <a:p>
            <a:pPr lvl="0"/>
            <a:r>
              <a:rPr lang="ru-RU" dirty="0" smtClean="0"/>
              <a:t>Изменить школьный уклад (оптимизировать работу школьного самоуправления, возрождение школьных традиций) + изменение организационной культуры организации (способа деятельности педагогов);</a:t>
            </a:r>
          </a:p>
          <a:p>
            <a:pPr lvl="0"/>
            <a:r>
              <a:rPr lang="ru-RU" dirty="0" smtClean="0"/>
              <a:t>Привлечь родителей к жизни школы;</a:t>
            </a:r>
          </a:p>
          <a:p>
            <a:r>
              <a:rPr lang="ru-RU" dirty="0" smtClean="0"/>
              <a:t>Уделять повышенный интерес к развитию внеурочной деятельности (развитию интеллектуальных и творческих способностей).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4724400" cy="9445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Планируемые результаты: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1600200"/>
            <a:ext cx="9144000" cy="52578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Рост квалификации педагогов;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Увеличение численности обучающихся, охваченных системой внутришкольного и внешкольного дополнительного образования;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Рост учебных и внеучебных достижений обучающихся;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Положительная динамика качества обученности учащихся по результатам независимых оценочных процедур на уровне НОО (ВПР, КДР). (Просматривается положительная динамика, профиль и ресурс учащегося)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Создана и функционирует школьная система оценки качества образования, включающая оценку результатов участников образовательных отношений, условий, образовательного процесса (урочной и внеурочной деятельностей).(необходимы единые критерии и процедуры оценивания  НОО , ООО в урочной и внеурочной деятельности)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Расширение участия заинтересованных лиц в управлении школой (управляющий совет, участие в процедурах независимой оценки качества образования…).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143000"/>
          </a:xfrm>
          <a:solidFill>
            <a:schemeClr val="lt1">
              <a:alpha val="34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/>
              <a:t>Программа повышения качества образования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886</Words>
  <PresentationFormat>Экран (4:3)</PresentationFormat>
  <Paragraphs>118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Муниципальное казённое общеобразовательное учреждение «Сережская основная общеобразовательная школа»</vt:lpstr>
      <vt:lpstr>  АКТУАЛЬНОСТЬ ПРОГРАММЫ:  В связи с низким качеством знаний учащихся, есть необходимость пересмотреть и изменить  порядок жизнедеятельности школы, создать единое методическое пространство, основанное на единстве ценностных установках.                   </vt:lpstr>
      <vt:lpstr>Микросоциум образовательной организации</vt:lpstr>
      <vt:lpstr>Целевая группа:</vt:lpstr>
      <vt:lpstr>Нормативно-правовая база:</vt:lpstr>
      <vt:lpstr>Цель:</vt:lpstr>
      <vt:lpstr>Задачи:</vt:lpstr>
      <vt:lpstr>Слайд 8</vt:lpstr>
      <vt:lpstr>Программа повышения качества образования</vt:lpstr>
      <vt:lpstr>Слайд 10</vt:lpstr>
      <vt:lpstr>2 0 1 8 -2 0 1 9 гг</vt:lpstr>
      <vt:lpstr>Слайд 12</vt:lpstr>
      <vt:lpstr>Слайд 13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LABORANTSKAIA</dc:creator>
  <cp:lastModifiedBy>LABORANTSKAIA</cp:lastModifiedBy>
  <cp:revision>84</cp:revision>
  <dcterms:modified xsi:type="dcterms:W3CDTF">2017-08-19T08:34:11Z</dcterms:modified>
</cp:coreProperties>
</file>