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62" r:id="rId6"/>
    <p:sldId id="259" r:id="rId7"/>
    <p:sldId id="264" r:id="rId8"/>
    <p:sldId id="260" r:id="rId9"/>
    <p:sldId id="258" r:id="rId10"/>
    <p:sldId id="266" r:id="rId11"/>
    <p:sldId id="267" r:id="rId12"/>
    <p:sldId id="268" r:id="rId13"/>
    <p:sldId id="263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8DF58-9DAA-4E10-B934-8ADBFA1B56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843EF-BF39-4F9A-B843-978B6AFCA9E4}">
      <dgm:prSet phldrT="[Текст]"/>
      <dgm:spPr/>
      <dgm:t>
        <a:bodyPr/>
        <a:lstStyle/>
        <a:p>
          <a:r>
            <a:rPr lang="ru-RU" dirty="0" smtClean="0"/>
            <a:t>Во-первых</a:t>
          </a:r>
          <a:endParaRPr lang="ru-RU" dirty="0"/>
        </a:p>
      </dgm:t>
    </dgm:pt>
    <dgm:pt modelId="{2CDA9F9A-50D9-4CCE-BAF8-751BD6E5FF74}" type="parTrans" cxnId="{7C8773D2-2AA7-4C1C-9951-75A5576C240E}">
      <dgm:prSet/>
      <dgm:spPr/>
      <dgm:t>
        <a:bodyPr/>
        <a:lstStyle/>
        <a:p>
          <a:endParaRPr lang="ru-RU"/>
        </a:p>
      </dgm:t>
    </dgm:pt>
    <dgm:pt modelId="{CF9DC57F-BD80-428C-80B1-1494528D59A1}" type="sibTrans" cxnId="{7C8773D2-2AA7-4C1C-9951-75A5576C240E}">
      <dgm:prSet/>
      <dgm:spPr/>
      <dgm:t>
        <a:bodyPr/>
        <a:lstStyle/>
        <a:p>
          <a:endParaRPr lang="ru-RU"/>
        </a:p>
      </dgm:t>
    </dgm:pt>
    <dgm:pt modelId="{26FF3E8F-FDD3-4275-BA10-EAFCA2125E93}">
      <dgm:prSet phldrT="[Текст]"/>
      <dgm:spPr/>
      <dgm:t>
        <a:bodyPr/>
        <a:lstStyle/>
        <a:p>
          <a:r>
            <a:rPr lang="ru-RU" dirty="0" smtClean="0"/>
            <a:t>Нам понадобилась пустая бутылочка из-под йогурта. (Это будет основа туловища)</a:t>
          </a:r>
          <a:endParaRPr lang="ru-RU" dirty="0"/>
        </a:p>
      </dgm:t>
    </dgm:pt>
    <dgm:pt modelId="{C4D19BA6-01CF-46C1-A370-E4AFF72EB29B}" type="parTrans" cxnId="{489BB595-17E6-4BC7-B925-5BB0486E096F}">
      <dgm:prSet/>
      <dgm:spPr/>
      <dgm:t>
        <a:bodyPr/>
        <a:lstStyle/>
        <a:p>
          <a:endParaRPr lang="ru-RU"/>
        </a:p>
      </dgm:t>
    </dgm:pt>
    <dgm:pt modelId="{622B0B0F-558C-45C4-911B-B514CBC42F67}" type="sibTrans" cxnId="{489BB595-17E6-4BC7-B925-5BB0486E096F}">
      <dgm:prSet/>
      <dgm:spPr/>
      <dgm:t>
        <a:bodyPr/>
        <a:lstStyle/>
        <a:p>
          <a:endParaRPr lang="ru-RU"/>
        </a:p>
      </dgm:t>
    </dgm:pt>
    <dgm:pt modelId="{8B707F5D-76E5-446D-A536-ABCB8B5F4778}">
      <dgm:prSet phldrT="[Текст]"/>
      <dgm:spPr/>
      <dgm:t>
        <a:bodyPr/>
        <a:lstStyle/>
        <a:p>
          <a:r>
            <a:rPr lang="ru-RU" dirty="0" smtClean="0"/>
            <a:t>Во-вторых</a:t>
          </a:r>
          <a:endParaRPr lang="ru-RU" dirty="0"/>
        </a:p>
      </dgm:t>
    </dgm:pt>
    <dgm:pt modelId="{91FF419A-F26E-479E-9FEB-EF15500AC4D7}" type="parTrans" cxnId="{390ECAE6-AC70-4BF4-8136-39F7E18DCA3A}">
      <dgm:prSet/>
      <dgm:spPr/>
      <dgm:t>
        <a:bodyPr/>
        <a:lstStyle/>
        <a:p>
          <a:endParaRPr lang="ru-RU"/>
        </a:p>
      </dgm:t>
    </dgm:pt>
    <dgm:pt modelId="{C3C6C6D3-D018-494E-B80C-DA8696412A0B}" type="sibTrans" cxnId="{390ECAE6-AC70-4BF4-8136-39F7E18DCA3A}">
      <dgm:prSet/>
      <dgm:spPr/>
      <dgm:t>
        <a:bodyPr/>
        <a:lstStyle/>
        <a:p>
          <a:endParaRPr lang="ru-RU"/>
        </a:p>
      </dgm:t>
    </dgm:pt>
    <dgm:pt modelId="{DFA834AA-2B6A-496F-AD6D-F51498D738AA}">
      <dgm:prSet phldrT="[Текст]"/>
      <dgm:spPr/>
      <dgm:t>
        <a:bodyPr/>
        <a:lstStyle/>
        <a:p>
          <a:r>
            <a:rPr lang="ru-RU" dirty="0" smtClean="0"/>
            <a:t>Нам нужны кусочки ткани для наряда Снегурочки.</a:t>
          </a:r>
          <a:endParaRPr lang="ru-RU" dirty="0"/>
        </a:p>
      </dgm:t>
    </dgm:pt>
    <dgm:pt modelId="{38540E36-1B82-4650-BE4D-1480AC03E92E}" type="parTrans" cxnId="{6CCAC3F2-5B73-4552-B5B2-8D42482B76A6}">
      <dgm:prSet/>
      <dgm:spPr/>
      <dgm:t>
        <a:bodyPr/>
        <a:lstStyle/>
        <a:p>
          <a:endParaRPr lang="ru-RU"/>
        </a:p>
      </dgm:t>
    </dgm:pt>
    <dgm:pt modelId="{9C544626-2EAC-42BB-922E-D32EB0EB21EA}" type="sibTrans" cxnId="{6CCAC3F2-5B73-4552-B5B2-8D42482B76A6}">
      <dgm:prSet/>
      <dgm:spPr/>
      <dgm:t>
        <a:bodyPr/>
        <a:lstStyle/>
        <a:p>
          <a:endParaRPr lang="ru-RU"/>
        </a:p>
      </dgm:t>
    </dgm:pt>
    <dgm:pt modelId="{B13207C7-FC38-4BB6-A6AB-CDAB0B6C5840}">
      <dgm:prSet phldrT="[Текст]"/>
      <dgm:spPr/>
      <dgm:t>
        <a:bodyPr/>
        <a:lstStyle/>
        <a:p>
          <a:r>
            <a:rPr lang="ru-RU" dirty="0" smtClean="0"/>
            <a:t>В-третьих</a:t>
          </a:r>
          <a:endParaRPr lang="ru-RU" dirty="0"/>
        </a:p>
      </dgm:t>
    </dgm:pt>
    <dgm:pt modelId="{013D9FB3-C0E0-4652-A3E4-9A477C5365E0}" type="parTrans" cxnId="{88273F10-D021-408A-8C49-D7CF78727649}">
      <dgm:prSet/>
      <dgm:spPr/>
      <dgm:t>
        <a:bodyPr/>
        <a:lstStyle/>
        <a:p>
          <a:endParaRPr lang="ru-RU"/>
        </a:p>
      </dgm:t>
    </dgm:pt>
    <dgm:pt modelId="{B5FCE244-FA47-4480-A17E-6226EEDBA700}" type="sibTrans" cxnId="{88273F10-D021-408A-8C49-D7CF78727649}">
      <dgm:prSet/>
      <dgm:spPr/>
      <dgm:t>
        <a:bodyPr/>
        <a:lstStyle/>
        <a:p>
          <a:endParaRPr lang="ru-RU"/>
        </a:p>
      </dgm:t>
    </dgm:pt>
    <dgm:pt modelId="{2AF1E1F4-0023-445E-9063-6472BF65E292}">
      <dgm:prSet phldrT="[Текст]"/>
      <dgm:spPr/>
      <dgm:t>
        <a:bodyPr/>
        <a:lstStyle/>
        <a:p>
          <a:r>
            <a:rPr lang="ru-RU" dirty="0" smtClean="0"/>
            <a:t>1 ст. соли, 1 ст. муки, клей ПВА (немного), воды, чтобы получилось густое тесто.</a:t>
          </a:r>
          <a:endParaRPr lang="ru-RU" dirty="0"/>
        </a:p>
      </dgm:t>
    </dgm:pt>
    <dgm:pt modelId="{2DCB9857-7DB4-453B-B425-3CE4EAD7006A}" type="parTrans" cxnId="{AA5FA68B-8FE5-445B-90AA-3C00A1E4BBE4}">
      <dgm:prSet/>
      <dgm:spPr/>
      <dgm:t>
        <a:bodyPr/>
        <a:lstStyle/>
        <a:p>
          <a:endParaRPr lang="ru-RU"/>
        </a:p>
      </dgm:t>
    </dgm:pt>
    <dgm:pt modelId="{4CB028E3-FDB9-40FE-9095-9A5506CDC106}" type="sibTrans" cxnId="{AA5FA68B-8FE5-445B-90AA-3C00A1E4BBE4}">
      <dgm:prSet/>
      <dgm:spPr/>
      <dgm:t>
        <a:bodyPr/>
        <a:lstStyle/>
        <a:p>
          <a:endParaRPr lang="ru-RU"/>
        </a:p>
      </dgm:t>
    </dgm:pt>
    <dgm:pt modelId="{2A8037F6-FB74-4024-9F4B-94F4E6C4AF01}" type="pres">
      <dgm:prSet presAssocID="{C8F8DF58-9DAA-4E10-B934-8ADBFA1B56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2636F0-109D-4F02-8489-67BDD73D0616}" type="pres">
      <dgm:prSet presAssocID="{D39843EF-BF39-4F9A-B843-978B6AFCA9E4}" presName="composite" presStyleCnt="0"/>
      <dgm:spPr/>
    </dgm:pt>
    <dgm:pt modelId="{DE004BBF-2DE7-47F2-91AE-0C2F4578DCC7}" type="pres">
      <dgm:prSet presAssocID="{D39843EF-BF39-4F9A-B843-978B6AFCA9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E1A55-F752-4FED-9BE5-49A33C3A72E5}" type="pres">
      <dgm:prSet presAssocID="{D39843EF-BF39-4F9A-B843-978B6AFCA9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DF28A-9A61-4A69-BED5-383503B25E2F}" type="pres">
      <dgm:prSet presAssocID="{CF9DC57F-BD80-428C-80B1-1494528D59A1}" presName="sp" presStyleCnt="0"/>
      <dgm:spPr/>
    </dgm:pt>
    <dgm:pt modelId="{E89F7044-9E74-40F6-8F06-20C7DBF3C69F}" type="pres">
      <dgm:prSet presAssocID="{8B707F5D-76E5-446D-A536-ABCB8B5F4778}" presName="composite" presStyleCnt="0"/>
      <dgm:spPr/>
    </dgm:pt>
    <dgm:pt modelId="{F78C5F89-BB75-4283-AA8A-EEDD77D48F78}" type="pres">
      <dgm:prSet presAssocID="{8B707F5D-76E5-446D-A536-ABCB8B5F47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80434-FDF2-474C-A2C7-DE9CA9E820D0}" type="pres">
      <dgm:prSet presAssocID="{8B707F5D-76E5-446D-A536-ABCB8B5F47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B3CAB-94EE-4D90-9F4D-001F9C1105EE}" type="pres">
      <dgm:prSet presAssocID="{C3C6C6D3-D018-494E-B80C-DA8696412A0B}" presName="sp" presStyleCnt="0"/>
      <dgm:spPr/>
    </dgm:pt>
    <dgm:pt modelId="{A884B7E5-7D9F-402E-B851-66DC215FA554}" type="pres">
      <dgm:prSet presAssocID="{B13207C7-FC38-4BB6-A6AB-CDAB0B6C5840}" presName="composite" presStyleCnt="0"/>
      <dgm:spPr/>
    </dgm:pt>
    <dgm:pt modelId="{347912F2-9285-4DED-9AFA-A9B48819CD7D}" type="pres">
      <dgm:prSet presAssocID="{B13207C7-FC38-4BB6-A6AB-CDAB0B6C58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9E59-D72B-4AC0-AA24-9F63F6948437}" type="pres">
      <dgm:prSet presAssocID="{B13207C7-FC38-4BB6-A6AB-CDAB0B6C58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3CFAF-D2F2-45F7-959D-839E31B009C9}" type="presOf" srcId="{D39843EF-BF39-4F9A-B843-978B6AFCA9E4}" destId="{DE004BBF-2DE7-47F2-91AE-0C2F4578DCC7}" srcOrd="0" destOrd="0" presId="urn:microsoft.com/office/officeart/2005/8/layout/chevron2"/>
    <dgm:cxn modelId="{CC81B580-B16D-4DC7-A311-AF8CB757E83A}" type="presOf" srcId="{2AF1E1F4-0023-445E-9063-6472BF65E292}" destId="{845D9E59-D72B-4AC0-AA24-9F63F6948437}" srcOrd="0" destOrd="0" presId="urn:microsoft.com/office/officeart/2005/8/layout/chevron2"/>
    <dgm:cxn modelId="{489BB595-17E6-4BC7-B925-5BB0486E096F}" srcId="{D39843EF-BF39-4F9A-B843-978B6AFCA9E4}" destId="{26FF3E8F-FDD3-4275-BA10-EAFCA2125E93}" srcOrd="0" destOrd="0" parTransId="{C4D19BA6-01CF-46C1-A370-E4AFF72EB29B}" sibTransId="{622B0B0F-558C-45C4-911B-B514CBC42F67}"/>
    <dgm:cxn modelId="{AA5FA68B-8FE5-445B-90AA-3C00A1E4BBE4}" srcId="{B13207C7-FC38-4BB6-A6AB-CDAB0B6C5840}" destId="{2AF1E1F4-0023-445E-9063-6472BF65E292}" srcOrd="0" destOrd="0" parTransId="{2DCB9857-7DB4-453B-B425-3CE4EAD7006A}" sibTransId="{4CB028E3-FDB9-40FE-9095-9A5506CDC106}"/>
    <dgm:cxn modelId="{DF5DB2B9-E1C7-407F-A64C-B410EB181F6C}" type="presOf" srcId="{DFA834AA-2B6A-496F-AD6D-F51498D738AA}" destId="{87D80434-FDF2-474C-A2C7-DE9CA9E820D0}" srcOrd="0" destOrd="0" presId="urn:microsoft.com/office/officeart/2005/8/layout/chevron2"/>
    <dgm:cxn modelId="{7C8773D2-2AA7-4C1C-9951-75A5576C240E}" srcId="{C8F8DF58-9DAA-4E10-B934-8ADBFA1B562F}" destId="{D39843EF-BF39-4F9A-B843-978B6AFCA9E4}" srcOrd="0" destOrd="0" parTransId="{2CDA9F9A-50D9-4CCE-BAF8-751BD6E5FF74}" sibTransId="{CF9DC57F-BD80-428C-80B1-1494528D59A1}"/>
    <dgm:cxn modelId="{8E203DAA-448F-4262-BF5A-F8DAB9B66B6C}" type="presOf" srcId="{C8F8DF58-9DAA-4E10-B934-8ADBFA1B562F}" destId="{2A8037F6-FB74-4024-9F4B-94F4E6C4AF01}" srcOrd="0" destOrd="0" presId="urn:microsoft.com/office/officeart/2005/8/layout/chevron2"/>
    <dgm:cxn modelId="{390ECAE6-AC70-4BF4-8136-39F7E18DCA3A}" srcId="{C8F8DF58-9DAA-4E10-B934-8ADBFA1B562F}" destId="{8B707F5D-76E5-446D-A536-ABCB8B5F4778}" srcOrd="1" destOrd="0" parTransId="{91FF419A-F26E-479E-9FEB-EF15500AC4D7}" sibTransId="{C3C6C6D3-D018-494E-B80C-DA8696412A0B}"/>
    <dgm:cxn modelId="{6CCAC3F2-5B73-4552-B5B2-8D42482B76A6}" srcId="{8B707F5D-76E5-446D-A536-ABCB8B5F4778}" destId="{DFA834AA-2B6A-496F-AD6D-F51498D738AA}" srcOrd="0" destOrd="0" parTransId="{38540E36-1B82-4650-BE4D-1480AC03E92E}" sibTransId="{9C544626-2EAC-42BB-922E-D32EB0EB21EA}"/>
    <dgm:cxn modelId="{88273F10-D021-408A-8C49-D7CF78727649}" srcId="{C8F8DF58-9DAA-4E10-B934-8ADBFA1B562F}" destId="{B13207C7-FC38-4BB6-A6AB-CDAB0B6C5840}" srcOrd="2" destOrd="0" parTransId="{013D9FB3-C0E0-4652-A3E4-9A477C5365E0}" sibTransId="{B5FCE244-FA47-4480-A17E-6226EEDBA700}"/>
    <dgm:cxn modelId="{430A2328-8272-4CAA-9612-26DC5FDA25E3}" type="presOf" srcId="{26FF3E8F-FDD3-4275-BA10-EAFCA2125E93}" destId="{E33E1A55-F752-4FED-9BE5-49A33C3A72E5}" srcOrd="0" destOrd="0" presId="urn:microsoft.com/office/officeart/2005/8/layout/chevron2"/>
    <dgm:cxn modelId="{DAEE8A14-03F3-4D06-8DCD-B7CA826D21F5}" type="presOf" srcId="{8B707F5D-76E5-446D-A536-ABCB8B5F4778}" destId="{F78C5F89-BB75-4283-AA8A-EEDD77D48F78}" srcOrd="0" destOrd="0" presId="urn:microsoft.com/office/officeart/2005/8/layout/chevron2"/>
    <dgm:cxn modelId="{BB8D71F2-E7C3-4F4C-949E-EBA64E786BAC}" type="presOf" srcId="{B13207C7-FC38-4BB6-A6AB-CDAB0B6C5840}" destId="{347912F2-9285-4DED-9AFA-A9B48819CD7D}" srcOrd="0" destOrd="0" presId="urn:microsoft.com/office/officeart/2005/8/layout/chevron2"/>
    <dgm:cxn modelId="{88769F07-61F7-495F-B2FC-34AFE605223A}" type="presParOf" srcId="{2A8037F6-FB74-4024-9F4B-94F4E6C4AF01}" destId="{6E2636F0-109D-4F02-8489-67BDD73D0616}" srcOrd="0" destOrd="0" presId="urn:microsoft.com/office/officeart/2005/8/layout/chevron2"/>
    <dgm:cxn modelId="{F4B9C8D9-A652-47BF-A115-903BB00EB7A5}" type="presParOf" srcId="{6E2636F0-109D-4F02-8489-67BDD73D0616}" destId="{DE004BBF-2DE7-47F2-91AE-0C2F4578DCC7}" srcOrd="0" destOrd="0" presId="urn:microsoft.com/office/officeart/2005/8/layout/chevron2"/>
    <dgm:cxn modelId="{0EB4E68E-9E1C-43CD-A4D1-56EC8D3F5E4B}" type="presParOf" srcId="{6E2636F0-109D-4F02-8489-67BDD73D0616}" destId="{E33E1A55-F752-4FED-9BE5-49A33C3A72E5}" srcOrd="1" destOrd="0" presId="urn:microsoft.com/office/officeart/2005/8/layout/chevron2"/>
    <dgm:cxn modelId="{697457F2-AA4C-4B45-931F-E131434172C9}" type="presParOf" srcId="{2A8037F6-FB74-4024-9F4B-94F4E6C4AF01}" destId="{192DF28A-9A61-4A69-BED5-383503B25E2F}" srcOrd="1" destOrd="0" presId="urn:microsoft.com/office/officeart/2005/8/layout/chevron2"/>
    <dgm:cxn modelId="{7D852453-C9DF-422E-91E1-54B04495EC9A}" type="presParOf" srcId="{2A8037F6-FB74-4024-9F4B-94F4E6C4AF01}" destId="{E89F7044-9E74-40F6-8F06-20C7DBF3C69F}" srcOrd="2" destOrd="0" presId="urn:microsoft.com/office/officeart/2005/8/layout/chevron2"/>
    <dgm:cxn modelId="{F7EFA046-62A7-47BA-997A-F6014B141AB7}" type="presParOf" srcId="{E89F7044-9E74-40F6-8F06-20C7DBF3C69F}" destId="{F78C5F89-BB75-4283-AA8A-EEDD77D48F78}" srcOrd="0" destOrd="0" presId="urn:microsoft.com/office/officeart/2005/8/layout/chevron2"/>
    <dgm:cxn modelId="{AB596C0E-BA29-4854-A12F-A09D7AD05C68}" type="presParOf" srcId="{E89F7044-9E74-40F6-8F06-20C7DBF3C69F}" destId="{87D80434-FDF2-474C-A2C7-DE9CA9E820D0}" srcOrd="1" destOrd="0" presId="urn:microsoft.com/office/officeart/2005/8/layout/chevron2"/>
    <dgm:cxn modelId="{94CFDEA7-4FDA-43C5-8E60-C49604208666}" type="presParOf" srcId="{2A8037F6-FB74-4024-9F4B-94F4E6C4AF01}" destId="{52DB3CAB-94EE-4D90-9F4D-001F9C1105EE}" srcOrd="3" destOrd="0" presId="urn:microsoft.com/office/officeart/2005/8/layout/chevron2"/>
    <dgm:cxn modelId="{DA6BA3B3-A745-4156-AAC5-9A6854E230BF}" type="presParOf" srcId="{2A8037F6-FB74-4024-9F4B-94F4E6C4AF01}" destId="{A884B7E5-7D9F-402E-B851-66DC215FA554}" srcOrd="4" destOrd="0" presId="urn:microsoft.com/office/officeart/2005/8/layout/chevron2"/>
    <dgm:cxn modelId="{7936CDF1-4241-4C91-9782-2C18A19F919B}" type="presParOf" srcId="{A884B7E5-7D9F-402E-B851-66DC215FA554}" destId="{347912F2-9285-4DED-9AFA-A9B48819CD7D}" srcOrd="0" destOrd="0" presId="urn:microsoft.com/office/officeart/2005/8/layout/chevron2"/>
    <dgm:cxn modelId="{BF388392-5904-46F2-B41B-D01E19914DC1}" type="presParOf" srcId="{A884B7E5-7D9F-402E-B851-66DC215FA554}" destId="{845D9E59-D72B-4AC0-AA24-9F63F694843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04BBF-2DE7-47F2-91AE-0C2F4578DCC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Во-первых</a:t>
          </a:r>
          <a:endParaRPr lang="ru-RU" sz="1900" kern="1200" dirty="0"/>
        </a:p>
      </dsp:txBody>
      <dsp:txXfrm rot="5400000">
        <a:off x="-245635" y="246082"/>
        <a:ext cx="1637567" cy="1146297"/>
      </dsp:txXfrm>
    </dsp:sp>
    <dsp:sp modelId="{E33E1A55-F752-4FED-9BE5-49A33C3A72E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Нам понадобилась пустая бутылочка из-под йогурта. (Это будет основа туловища)</a:t>
          </a:r>
          <a:endParaRPr lang="ru-RU" sz="2800" kern="1200" dirty="0"/>
        </a:p>
      </dsp:txBody>
      <dsp:txXfrm rot="5400000">
        <a:off x="4155739" y="-3008994"/>
        <a:ext cx="1064418" cy="7083302"/>
      </dsp:txXfrm>
    </dsp:sp>
    <dsp:sp modelId="{F78C5F89-BB75-4283-AA8A-EEDD77D48F78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Во-вторых</a:t>
          </a:r>
          <a:endParaRPr lang="ru-RU" sz="1900" kern="1200" dirty="0"/>
        </a:p>
      </dsp:txBody>
      <dsp:txXfrm rot="5400000">
        <a:off x="-245635" y="1689832"/>
        <a:ext cx="1637567" cy="1146297"/>
      </dsp:txXfrm>
    </dsp:sp>
    <dsp:sp modelId="{87D80434-FDF2-474C-A2C7-DE9CA9E820D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Нам нужны кусочки ткани для наряда Снегурочки.</a:t>
          </a:r>
          <a:endParaRPr lang="ru-RU" sz="2800" kern="1200" dirty="0"/>
        </a:p>
      </dsp:txBody>
      <dsp:txXfrm rot="5400000">
        <a:off x="4155739" y="-1565244"/>
        <a:ext cx="1064418" cy="7083302"/>
      </dsp:txXfrm>
    </dsp:sp>
    <dsp:sp modelId="{347912F2-9285-4DED-9AFA-A9B48819CD7D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В-третьих</a:t>
          </a:r>
          <a:endParaRPr lang="ru-RU" sz="1900" kern="1200" dirty="0"/>
        </a:p>
      </dsp:txBody>
      <dsp:txXfrm rot="5400000">
        <a:off x="-245635" y="3133582"/>
        <a:ext cx="1637567" cy="1146297"/>
      </dsp:txXfrm>
    </dsp:sp>
    <dsp:sp modelId="{845D9E59-D72B-4AC0-AA24-9F63F694843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1 ст. соли, 1 ст. муки, клей ПВА (немного), воды, чтобы получилось густое тесто.</a:t>
          </a:r>
          <a:endParaRPr lang="ru-RU" sz="28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МКОУ «Сережская ООШ»</a:t>
            </a:r>
            <a:br>
              <a:rPr lang="ru-RU" sz="2400" dirty="0" smtClean="0"/>
            </a:br>
            <a:r>
              <a:rPr lang="ru-RU" sz="2400" dirty="0" smtClean="0"/>
              <a:t>исследовательская работа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«Мой рождественский дом»</a:t>
            </a:r>
          </a:p>
          <a:p>
            <a:pPr algn="ctr">
              <a:buNone/>
            </a:pPr>
            <a:r>
              <a:rPr lang="ru-RU" b="1" dirty="0" smtClean="0"/>
              <a:t>«СНЕГУРОЧКА»</a:t>
            </a:r>
          </a:p>
          <a:p>
            <a:pPr algn="ctr">
              <a:buNone/>
            </a:pPr>
            <a:r>
              <a:rPr lang="ru-RU" dirty="0" smtClean="0"/>
              <a:t>Выполнила: Дмитриева Валерия, 10 лет;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Руководители: </a:t>
            </a:r>
          </a:p>
          <a:p>
            <a:pPr algn="ctr">
              <a:buNone/>
            </a:pPr>
            <a:r>
              <a:rPr lang="ru-RU" dirty="0" smtClean="0"/>
              <a:t>                             Потехина Е.С., </a:t>
            </a:r>
          </a:p>
          <a:p>
            <a:pPr algn="ctr">
              <a:buNone/>
            </a:pPr>
            <a:r>
              <a:rPr lang="ru-RU" dirty="0" smtClean="0"/>
              <a:t>                                    Чередникова С.Н.</a:t>
            </a:r>
          </a:p>
          <a:p>
            <a:pPr algn="ctr">
              <a:buNone/>
            </a:pPr>
            <a:r>
              <a:rPr lang="ru-RU" dirty="0" smtClean="0"/>
              <a:t>                 </a:t>
            </a:r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                   </a:t>
            </a:r>
            <a:r>
              <a:rPr lang="ru-RU" dirty="0" smtClean="0"/>
              <a:t>2015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2051" name="Picture 3" descr="C:\Users\SMM\Desktop\школьные фото 2013\IMGA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7792" y="3057128"/>
            <a:ext cx="374441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Замешиваем тесто, формируем из него голову Снегурочки, сушим и приклеиваем к бутылке-основе. </a:t>
            </a:r>
            <a:endParaRPr lang="ru-RU" dirty="0"/>
          </a:p>
        </p:txBody>
      </p:sp>
      <p:pic>
        <p:nvPicPr>
          <p:cNvPr id="6146" name="Picture 2" descr="C:\Users\SMM\Desktop\школьные фото 2013\IMGA0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Красками и фломастером рисуем лицо.</a:t>
            </a:r>
            <a:endParaRPr lang="ru-RU" dirty="0"/>
          </a:p>
        </p:txBody>
      </p:sp>
      <p:pic>
        <p:nvPicPr>
          <p:cNvPr id="7170" name="Picture 2" descr="C:\Users\SMM\Desktop\школьные фото 2013\IMGA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Шьем одежки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и традиционно</a:t>
            </a:r>
          </a:p>
          <a:p>
            <a:pPr algn="r">
              <a:buNone/>
            </a:pPr>
            <a:r>
              <a:rPr lang="ru-RU" dirty="0" smtClean="0"/>
              <a:t>наряжаем </a:t>
            </a:r>
          </a:p>
          <a:p>
            <a:pPr algn="r">
              <a:buNone/>
            </a:pPr>
            <a:r>
              <a:rPr lang="ru-RU" dirty="0" smtClean="0"/>
              <a:t> Снегурочку. </a:t>
            </a:r>
          </a:p>
          <a:p>
            <a:pPr algn="r"/>
            <a:endParaRPr lang="ru-RU" dirty="0"/>
          </a:p>
        </p:txBody>
      </p:sp>
      <p:pic>
        <p:nvPicPr>
          <p:cNvPr id="8194" name="Picture 2" descr="C:\Users\SMM\Desktop\школьные фото 2013\IMGA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9788" y="945973"/>
            <a:ext cx="6058660" cy="4543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Официальные адреса Снегурочки</a:t>
            </a:r>
            <a:br>
              <a:rPr lang="ru-RU" dirty="0" smtClean="0"/>
            </a:br>
            <a:r>
              <a:rPr lang="ru-RU" dirty="0" smtClean="0"/>
              <a:t>на сегодняшний день: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/>
            <a:r>
              <a:rPr lang="ru-RU" dirty="0" smtClean="0"/>
              <a:t>Россия, 156000, г. Кострома, ул. Ленина 3, Снегурочке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Россия, 156000, г. Кострома, ул. Лагерная, д. 38. Терем Снегурочки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Можно написать ей письмо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Я провела мастер – классы в разных классах нашей школы: «Как можно сделать Снегурочку своими руками»</a:t>
            </a:r>
            <a:endParaRPr lang="ru-RU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/>
              <a:t>Может быть вам тоже захочется сделать свою уникальную Снегурочку для себя или в подарок друзьям?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Здравствуйте! Меня зовут Лера. Я очень люблю придумывать и создавать что-нибудь своими руками. Хочу поделиться с одной из своих задумок.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Каждая девочка мечтает, хоть раз в жизни побывать Снегурочкой на новый год.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/>
              <a:t>Мне стало интересно, кто такая Снегурочка? Почему она стала        обязательным атрибутом новогодних праздников?</a:t>
            </a:r>
            <a:endParaRPr lang="ru-RU" sz="4000" b="1" dirty="0"/>
          </a:p>
        </p:txBody>
      </p:sp>
      <p:pic>
        <p:nvPicPr>
          <p:cNvPr id="3074" name="Picture 2" descr="C:\Users\SMM\Desktop\школьные фото 2013\IMGA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064" y="4053520"/>
            <a:ext cx="2691904" cy="2018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Снегурочки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Происхождение Снегурочки до недавнего времени было покрыто глубокой тайной.</a:t>
            </a:r>
            <a:br>
              <a:rPr lang="ru-RU" dirty="0" smtClean="0"/>
            </a:br>
            <a:r>
              <a:rPr lang="ru-RU" dirty="0" smtClean="0"/>
              <a:t>Всем известно, что она внучка Деда Мороза, но кто ее отец и мать до недавнего времени было мало известно. Теперь есть предположения, что мама Снегурочки – Весна-Красна, а папа – Сугроб. Образ Снегурочки не зафиксирован в русском народном обряде. Однако в русском фольклоре она фигурирует как персонаж народной сказки о сделанной из снега девочке, которая ожила.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упоминания о Снегурочке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Наиболее вероятно, русская народная сказка о Снегурочке была сочинена где-то в середине XVIII века, возможно, под влиянием северных сказаний, пришедших через русских северных поморов, а затем интерпретировалась в устном творчестве различных рассказчиков. Так на Руси появились варианты этой волшебной сказки. Порожденная творчеством русского народа сказка о Снегурочке — явление уникальное во всем мировом сказочном творчестве. В русской народной сказке «Снегурочка» нет ни одного отрицательного персонажа! Такого нет ни в одной другой русской сказке и в сказках иных народов мира.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dirty="0" smtClean="0"/>
              <a:t>Мне очень захотелось своими руками сделать настоящую Снегурочку.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481139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Сначала на уроках изобразительного искусства я и мои одноклассники  сделали зарисовки разных Снегурочек.</a:t>
            </a:r>
            <a:endParaRPr lang="ru-RU" dirty="0"/>
          </a:p>
        </p:txBody>
      </p:sp>
      <p:pic>
        <p:nvPicPr>
          <p:cNvPr id="4098" name="Picture 2" descr="C:\Users\SMM\Desktop\школьные фото 2013\IMGA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640294" cy="198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MM\Desktop\школьные фото 2013\IMGA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719851" cy="2039888"/>
          </a:xfrm>
          <a:prstGeom prst="rect">
            <a:avLst/>
          </a:prstGeom>
          <a:noFill/>
        </p:spPr>
      </p:pic>
      <p:pic>
        <p:nvPicPr>
          <p:cNvPr id="1027" name="Picture 3" descr="C:\Users\SMM\Desktop\школьные фото 2013\IMGA0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2828132" cy="2121099"/>
          </a:xfrm>
          <a:prstGeom prst="rect">
            <a:avLst/>
          </a:prstGeom>
          <a:noFill/>
        </p:spPr>
      </p:pic>
      <p:pic>
        <p:nvPicPr>
          <p:cNvPr id="1028" name="Picture 4" descr="C:\Users\SMM\Desktop\школьные фото 2013\IMGA0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57" y="4437112"/>
            <a:ext cx="271985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Затем на кружке «Родники народные» приступили к воплощению Снегурочки в жизнь.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Мы обсудили разные варианты и возможности как ее сделать, и остановились на следующем:</a:t>
            </a:r>
            <a:endParaRPr lang="ru-RU" sz="4000" dirty="0"/>
          </a:p>
        </p:txBody>
      </p:sp>
      <p:pic>
        <p:nvPicPr>
          <p:cNvPr id="5122" name="Picture 2" descr="C:\Users\SMM\Desktop\школьные фото 2013\IMGA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3103893" cy="206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b="1" dirty="0" smtClean="0"/>
              <a:t>Что нам понадобилось?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383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МКОУ «Сережская ООШ» исследовательская работа</vt:lpstr>
      <vt:lpstr>Здравствуйте! Меня зовут Лера. Я очень люблю придумывать и создавать что-нибудь своими руками. Хочу поделиться с одной из своих задумок.</vt:lpstr>
      <vt:lpstr>Каждая девочка мечтает, хоть раз в жизни побывать Снегурочкой на новый год.</vt:lpstr>
      <vt:lpstr>Происхождение Снегурочки</vt:lpstr>
      <vt:lpstr>Первые упоминания о Снегурочке</vt:lpstr>
      <vt:lpstr>Мне очень захотелось своими руками сделать настоящую Снегурочку.</vt:lpstr>
      <vt:lpstr>Слайд 7</vt:lpstr>
      <vt:lpstr>Затем на кружке «Родники народные» приступили к воплощению Снегурочки в жизнь.</vt:lpstr>
      <vt:lpstr>Что нам понадобилось?</vt:lpstr>
      <vt:lpstr>Замешиваем тесто, формируем из него голову Снегурочки, сушим и приклеиваем к бутылке-основе. </vt:lpstr>
      <vt:lpstr>Красками и фломастером рисуем лицо.</vt:lpstr>
      <vt:lpstr>Шьем одежки</vt:lpstr>
      <vt:lpstr>Официальные адреса Снегурочки на сегодняшний день:</vt:lpstr>
      <vt:lpstr>Итог:</vt:lpstr>
      <vt:lpstr>Может быть вам тоже захочется сделать свою уникальную Снегурочку для себя или в подарок друзьям?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«Сережская ООШ» исследовательская работа</dc:title>
  <dc:creator>SMM</dc:creator>
  <cp:lastModifiedBy>LABORANTSKAIA</cp:lastModifiedBy>
  <cp:revision>13</cp:revision>
  <dcterms:created xsi:type="dcterms:W3CDTF">2013-12-16T05:51:38Z</dcterms:created>
  <dcterms:modified xsi:type="dcterms:W3CDTF">2017-10-25T05:48:45Z</dcterms:modified>
</cp:coreProperties>
</file>