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58" r:id="rId5"/>
    <p:sldId id="257" r:id="rId6"/>
    <p:sldId id="261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Краевой конкурс исследовательских краеведческих работ                                                 «Мое Красноярье»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Номинация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музей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Тема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исследовательской работы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одного экспоната»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Назаровский Детский дом творчества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«Сережская ООШ»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04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lectronica\Desktop\IMGA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 исконная - в храмах наших православных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ctronica\Desktop\IMGA0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40464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1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проектом работали: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Шевляков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Денис Денисович (6 класс)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12 января 2000 года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662210, Красноярский край, 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Назаровский район,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с.Большой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Сереж,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Ул.Чулымская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22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Удод Вадим Александрович (8 класс)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10 августа 1997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662210, Красноярский край, 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Назаровский район,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с.Большой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Сереж,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Ул.Школьная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17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Кружок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«Художественная обработка древесины»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662210 Красноярский край, Назаровский район,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с.Большой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Сереж,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ул.Школьная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7 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: педагог ДО ДДТ (педагог дополнительного образования районного детского дома творчества) Фомичева  Альбина Павловна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Изучили особенности построения храмов ближайших районов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Electronica\Desktop\IMGA046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80561" y="2216865"/>
            <a:ext cx="5280587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lectronica\Desktop\IMGA0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94893" y="2275841"/>
            <a:ext cx="3175901" cy="23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ectronica\Desktop\IMGA04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6505" y="2142306"/>
            <a:ext cx="4684127" cy="35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эскизам изготовили элементы храмов – и вот: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ctronica\Desktop\IMGA0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10" y="1556792"/>
            <a:ext cx="7344816" cy="51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Храмы наши стали оживать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lectronica\Desktop\IMGA0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68760"/>
            <a:ext cx="8128000" cy="52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4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lectronica\Desktop\IMGA0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4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lectronica\Desktop\IMGA0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1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Electronica\Desktop\IMGA0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134</Words>
  <Application>Microsoft Office PowerPoint</Application>
  <PresentationFormat>Экран (4:3)</PresentationFormat>
  <Paragraphs>21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Краевой конкурс исследовательских краеведческих работ                                                 «Мое Красноярье» Номинация :  Школьный музей Тема исследовательской работы  « История одного экспоната»   </vt:lpstr>
      <vt:lpstr>Русь исконная - в храмах наших православных</vt:lpstr>
      <vt:lpstr>Над проектом работали:</vt:lpstr>
      <vt:lpstr>Изучили особенности построения храмов ближайших районов</vt:lpstr>
      <vt:lpstr>По эскизам изготовили элементы храмов – и вот:</vt:lpstr>
      <vt:lpstr>Храмы наши стали оживать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Electronica</dc:creator>
  <cp:lastModifiedBy>Electronica</cp:lastModifiedBy>
  <cp:revision>6</cp:revision>
  <dcterms:created xsi:type="dcterms:W3CDTF">2012-04-15T11:08:03Z</dcterms:created>
  <dcterms:modified xsi:type="dcterms:W3CDTF">2012-04-15T12:29:07Z</dcterms:modified>
</cp:coreProperties>
</file>