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1" r:id="rId9"/>
    <p:sldId id="266" r:id="rId10"/>
    <p:sldId id="262" r:id="rId11"/>
    <p:sldId id="264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МКОУ «Сережская ООШ»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/>
              <a:t>Исследовательская работа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i="1" dirty="0" smtClean="0"/>
              <a:t>«Рукодельницы с Сережской Набережной»</a:t>
            </a:r>
          </a:p>
          <a:p>
            <a:pPr algn="ctr">
              <a:buNone/>
            </a:pPr>
            <a:r>
              <a:rPr lang="ru-RU" sz="2800" dirty="0" smtClean="0"/>
              <a:t>Выполнила: Мартынова Яна, 10 лет</a:t>
            </a:r>
          </a:p>
          <a:p>
            <a:pPr algn="ctr">
              <a:buNone/>
            </a:pPr>
            <a:r>
              <a:rPr lang="ru-RU" sz="2800" dirty="0" smtClean="0"/>
              <a:t>Руководитель: Потехина Е.С.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Обухова Наталья Ак-ооловна,</a:t>
            </a:r>
            <a:br>
              <a:rPr lang="ru-RU" dirty="0" smtClean="0"/>
            </a:br>
            <a:r>
              <a:rPr lang="ru-RU" dirty="0" smtClean="0"/>
              <a:t>ул.Набережная, 28-1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Наталья Ак-ооловна родом из Тувы. Когда она приезжает в родные места, то старается обойти как можно больше знаменитых мест. Этим летом она посетила краеведческий музей в Кызыле, и старинные иконы, которые там представлены, потрясли её до глубины души. «Хотелось стоять перед ними и никуда не уходить»… Вернувшись домой, в интернете, она увидела, как одна девушка вышивает бисером. С тех пор она увлеклась вышивкой икон бисером. «Только лица прокалывать иглой нельзя!»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Елена Григорьевна </a:t>
            </a:r>
            <a:r>
              <a:rPr lang="ru-RU" dirty="0" err="1" smtClean="0"/>
              <a:t>Колабухова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ул.Набережная, 33-1</a:t>
            </a:r>
            <a:endParaRPr lang="ru-RU" dirty="0"/>
          </a:p>
        </p:txBody>
      </p:sp>
      <p:pic>
        <p:nvPicPr>
          <p:cNvPr id="4098" name="Picture 2" descr="C:\Users\SMM\Desktop\Яна 2\IMGA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340768"/>
            <a:ext cx="8128000" cy="5136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 Григорьевна </a:t>
            </a:r>
            <a:r>
              <a:rPr lang="ru-RU" dirty="0" err="1" smtClean="0"/>
              <a:t>Колабухова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Елена Григорьевна работает в нашей Сережской школе учителем физики. Она с юности увлекается вязанием. Вяжет для всей своей семьи различные вещи: свитера, блузки, кофты, юбки. «Видеть восторг и радость близких людей – всегда особенно приятно,»- говорит Елена Григорьевна. «Делаю подарки на праздники и просто так, для сюрприза». Модели Елена Григорьевна придумывает сама и берет из журналов.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MM\Desktop\Яна 2\IMG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3775968" cy="3048000"/>
          </a:xfrm>
          <a:prstGeom prst="rect">
            <a:avLst/>
          </a:prstGeom>
          <a:noFill/>
        </p:spPr>
      </p:pic>
      <p:pic>
        <p:nvPicPr>
          <p:cNvPr id="7171" name="Picture 3" descr="C:\Users\SMM\Desktop\Яна 2\IMG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176464" cy="3102006"/>
          </a:xfrm>
          <a:prstGeom prst="rect">
            <a:avLst/>
          </a:prstGeom>
          <a:noFill/>
        </p:spPr>
      </p:pic>
      <p:pic>
        <p:nvPicPr>
          <p:cNvPr id="7172" name="Picture 4" descr="C:\Users\SMM\Desktop\Яна 2\IMGA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591018"/>
            <a:ext cx="3847976" cy="2885982"/>
          </a:xfrm>
          <a:prstGeom prst="rect">
            <a:avLst/>
          </a:prstGeom>
          <a:noFill/>
        </p:spPr>
      </p:pic>
      <p:pic>
        <p:nvPicPr>
          <p:cNvPr id="7173" name="Picture 5" descr="C:\Users\SMM\Desktop\Яна 2\IMGA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97575" y="663267"/>
            <a:ext cx="3220949" cy="2415712"/>
          </a:xfrm>
          <a:prstGeom prst="rect">
            <a:avLst/>
          </a:prstGeom>
          <a:noFill/>
        </p:spPr>
      </p:pic>
      <p:pic>
        <p:nvPicPr>
          <p:cNvPr id="7" name="Picture 2" descr="C:\Users\SMM\Desktop\Яна 2\IMGA0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314434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какие наши мастерицы, которые живут на моей улице Набережная!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Они обещали провести мастер-классы в моем классе. Хотите посмотреть? Приглашаем!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Мартынова Яна с рукодельницей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MM\Desktop\Яна 2\IMG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268760"/>
            <a:ext cx="8128000" cy="520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Я живу в с.Большой Сереж по улице Набережная. На этой улице жили и живут мои бабушки и дедушки. Здесь выросли мои мама и папа. 35 домов. 55 семей. 112 человек. Все друзья и знакомы. Мы больше, чем, просто, земляки. </a:t>
            </a:r>
            <a:br>
              <a:rPr lang="ru-RU" sz="2800" dirty="0" smtClean="0"/>
            </a:br>
            <a:r>
              <a:rPr lang="ru-RU" sz="2800" dirty="0" smtClean="0"/>
              <a:t>   Испокон веков, мужчины выполняют тяжелую работу по хозяйству: заготавливают сено, дрова, ремонтируют дом. Женщины занимаются домашними хлопотами: шьют, варят, моют, убираются, украшают домашний быт, кто как может. </a:t>
            </a:r>
            <a:br>
              <a:rPr lang="ru-RU" sz="2800" dirty="0" smtClean="0"/>
            </a:br>
            <a:r>
              <a:rPr lang="ru-RU" sz="2800" dirty="0" smtClean="0"/>
              <a:t>   Я увлекаюсь изготовлением украшений из бисера: серьги, колье, цветы. Мои работы есть у многих моих соседей. Работа с бисером – это традиционное народное рукоделие. Это очень увлекательное занятие. Из горсти стекляшек и вдруг получается что-то необыкновенное!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b="1" dirty="0" smtClean="0"/>
              <a:t>Я решила пройти по моей улице Набережной и узнать какие виды рукоделия еще живут на моей улице?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Мордасова Мария Марковна,</a:t>
            </a:r>
            <a:br>
              <a:rPr lang="ru-RU" dirty="0" smtClean="0"/>
            </a:br>
            <a:r>
              <a:rPr lang="ru-RU" dirty="0" smtClean="0"/>
              <a:t>ул.Набережная,2-2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Мария Марковна всю жизнь проработала осеминатором на ферме. Она всегда была против матерных слов. У неё хранится коллекция старинных пластинок с классической музыкой, которую она слушает по вечерам. Когда Мария Марковна вышла на пенсию, то стала очень часто болеть. И тогда ей посоветовали вышивать иконы. «Все болезни как рукой сняло. Жить захотелось вновь» - так сказала Мария Марковна. Фотографироваться она постеснялась, но свои работы продемонстрировала с удовольствием. Вышивает она иллюстрации к Библии в технике «крестиком».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MM\Desktop\Яна 2\IMG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Павловна Маликова</a:t>
            </a:r>
            <a:endParaRPr lang="ru-RU" dirty="0"/>
          </a:p>
        </p:txBody>
      </p:sp>
      <p:pic>
        <p:nvPicPr>
          <p:cNvPr id="1026" name="Picture 2" descr="C:\Users\SMM\Desktop\Яна 2\IMG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412776"/>
            <a:ext cx="8128000" cy="5064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Любовь Павловна Маликова,</a:t>
            </a:r>
            <a:br>
              <a:rPr lang="ru-RU" dirty="0" smtClean="0"/>
            </a:br>
            <a:r>
              <a:rPr lang="ru-RU" dirty="0" smtClean="0"/>
              <a:t>ул.Набережная,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Любовь Павловна, со своей семьёй, приехала 18 лет назад со Ставропольского края, подальше от военных действий. В прошлом году впервые приехал к ней в гости брат с Родины и привез в подарок канву (специальная ткань для вышивки) и мулине. Их в школе учили вышивать. С тех пор, каждую свободную минутку Любовь Павловна за пяльцами. Придумывает картинки сама и берет из журналов. Сюжеты у неё все радостные и солнечные, как и воспоминания о родных солнечных местах, где провела она детство и юность. «Сяду за пяльцы, и так легко на сердце делается. Соседи приходят смотреть, что нового вышила. Мне приятно, что вот им интересно, да и поговорить заделье». </a:t>
            </a:r>
          </a:p>
          <a:p>
            <a:pPr algn="just"/>
            <a:r>
              <a:rPr lang="ru-RU" dirty="0" smtClean="0"/>
              <a:t>  Любовь Павловна вышивает мулине «крестиком» и «гладью».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MM\Desktop\Яна 2\IMG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99030"/>
            <a:ext cx="2736304" cy="2777970"/>
          </a:xfrm>
          <a:prstGeom prst="rect">
            <a:avLst/>
          </a:prstGeom>
          <a:noFill/>
        </p:spPr>
      </p:pic>
      <p:pic>
        <p:nvPicPr>
          <p:cNvPr id="2051" name="Picture 3" descr="C:\Users\SMM\Desktop\Яна 2\IMG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1000"/>
            <a:ext cx="4352032" cy="3120008"/>
          </a:xfrm>
          <a:prstGeom prst="rect">
            <a:avLst/>
          </a:prstGeom>
          <a:noFill/>
        </p:spPr>
      </p:pic>
      <p:pic>
        <p:nvPicPr>
          <p:cNvPr id="2052" name="Picture 4" descr="C:\Users\SMM\Desktop\Яна 2\IMG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1" y="381000"/>
            <a:ext cx="3631951" cy="3120008"/>
          </a:xfrm>
          <a:prstGeom prst="rect">
            <a:avLst/>
          </a:prstGeom>
          <a:noFill/>
        </p:spPr>
      </p:pic>
      <p:pic>
        <p:nvPicPr>
          <p:cNvPr id="2053" name="Picture 5" descr="C:\Users\SMM\Desktop\Яна 2\IMG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4280023" cy="2759968"/>
          </a:xfrm>
          <a:prstGeom prst="rect">
            <a:avLst/>
          </a:prstGeom>
          <a:noFill/>
        </p:spPr>
      </p:pic>
      <p:pic>
        <p:nvPicPr>
          <p:cNvPr id="2054" name="Picture 6" descr="C:\Users\SMM\Desktop\Яна 2\IMGA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4664"/>
            <a:ext cx="1872208" cy="3096344"/>
          </a:xfrm>
          <a:prstGeom prst="rect">
            <a:avLst/>
          </a:prstGeom>
          <a:noFill/>
        </p:spPr>
      </p:pic>
      <p:pic>
        <p:nvPicPr>
          <p:cNvPr id="2055" name="Picture 7" descr="C:\Users\SMM\Desktop\Яна 2\IMGA0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2160240" cy="297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МКОУ «Сережская ООШ»</vt:lpstr>
      <vt:lpstr>Мартынова Яна с рукодельницей</vt:lpstr>
      <vt:lpstr>   Я живу в с.Большой Сереж по улице Набережная. На этой улице жили и живут мои бабушки и дедушки. Здесь выросли мои мама и папа. 35 домов. 55 семей. 112 человек. Все друзья и знакомы. Мы больше, чем, просто, земляки.     Испокон веков, мужчины выполняют тяжелую работу по хозяйству: заготавливают сено, дрова, ремонтируют дом. Женщины занимаются домашними хлопотами: шьют, варят, моют, убираются, украшают домашний быт, кто как может.     Я увлекаюсь изготовлением украшений из бисера: серьги, колье, цветы. Мои работы есть у многих моих соседей. Работа с бисером – это традиционное народное рукоделие. Это очень увлекательное занятие. Из горсти стекляшек и вдруг получается что-то необыкновенное!</vt:lpstr>
      <vt:lpstr>Я решила пройти по моей улице Набережной и узнать какие виды рукоделия еще живут на моей улице?</vt:lpstr>
      <vt:lpstr>Мордасова Мария Марковна, ул.Набережная,2-2</vt:lpstr>
      <vt:lpstr>Слайд 6</vt:lpstr>
      <vt:lpstr>Любовь Павловна Маликова</vt:lpstr>
      <vt:lpstr>Любовь Павловна Маликова, ул.Набережная, 11</vt:lpstr>
      <vt:lpstr>Слайд 9</vt:lpstr>
      <vt:lpstr>Обухова Наталья Ак-ооловна, ул.Набережная, 28-1</vt:lpstr>
      <vt:lpstr>Елена Григорьевна Колабухова, ул.Набережная, 33-1</vt:lpstr>
      <vt:lpstr>Елена Григорьевна Колабухова</vt:lpstr>
      <vt:lpstr>Слайд 13</vt:lpstr>
      <vt:lpstr>Вот какие наши мастерицы, которые живут на моей улице Набережная!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«Сережская ООШ»</dc:title>
  <dc:creator>SMM</dc:creator>
  <cp:lastModifiedBy>SMM</cp:lastModifiedBy>
  <cp:revision>20</cp:revision>
  <dcterms:created xsi:type="dcterms:W3CDTF">2013-11-12T07:12:31Z</dcterms:created>
  <dcterms:modified xsi:type="dcterms:W3CDTF">2013-12-11T07:27:36Z</dcterms:modified>
</cp:coreProperties>
</file>